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60" r:id="rId4"/>
    <p:sldId id="257" r:id="rId5"/>
    <p:sldId id="271" r:id="rId6"/>
    <p:sldId id="264" r:id="rId7"/>
    <p:sldId id="265" r:id="rId8"/>
    <p:sldId id="266" r:id="rId9"/>
    <p:sldId id="267" r:id="rId10"/>
    <p:sldId id="268" r:id="rId11"/>
    <p:sldId id="263" r:id="rId12"/>
    <p:sldId id="270" r:id="rId13"/>
    <p:sldId id="269" r:id="rId14"/>
    <p:sldId id="258" r:id="rId15"/>
    <p:sldId id="25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77FD6BCA-5260-4F26-9524-C8720741A5B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9B298E55-75C7-423F-B4F0-8C85589C0FEF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877FD32A-49DC-4EE0-AA15-DF673A18AACA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22BC5BE2-BC21-48AC-A7C9-64FA19E270A9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3574F540-A4AF-446B-81BA-9309F13BC1A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EDC241FF-D223-4691-B8A9-224F277B7FC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7304B3BB-8BEF-4ECA-88CF-1AFDA04D2131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A6A9DF1F-32C8-4BAC-AB80-99847674FA69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26E3876F-2F5D-4F24-BA55-703D4E1F925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7766CC5E-E51D-4FFC-98B2-D6B8F2810224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C9E4E3E1-BC47-4B05-90C4-A428DA78F6F7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LAC_Logo_hir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0463" y="62293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r>
              <a:rPr lang="en-US" dirty="0" smtClean="0"/>
              <a:t>		         Presentation Title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			      Page </a:t>
            </a:r>
            <a:fld id="{BDA8FDC0-81FE-4BC2-BAF8-7DB12D62A0F0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9906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2192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111" name="Picture 15" descr="SLAC_Logo_hir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57797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Introduction to this Workshop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371600" y="41148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dirty="0" smtClean="0"/>
              <a:t>Christine Clarke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August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FACET Status 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Last User Meeting March 2010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Last SAREC review January 2011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FACET commissioning began June 16</a:t>
            </a:r>
            <a:r>
              <a:rPr lang="en-US" sz="2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</a:t>
            </a:r>
            <a:endParaRPr lang="en-US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First experiments installed July 27</a:t>
            </a:r>
            <a:r>
              <a:rPr lang="en-US" sz="2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</a:t>
            </a:r>
            <a:endParaRPr lang="en-US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Completion of (first round of) experimental installations August 25</a:t>
            </a:r>
            <a:r>
              <a:rPr lang="en-US" sz="2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</a:t>
            </a:r>
            <a:endParaRPr lang="en-US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 experiments in total!</a:t>
            </a:r>
          </a:p>
          <a:p>
            <a:r>
              <a:rPr lang="en-US" sz="2400" dirty="0" smtClean="0"/>
              <a:t>Plus a new FACET User Trailer</a:t>
            </a:r>
          </a:p>
          <a:p>
            <a:endParaRPr lang="en-US" sz="2400" dirty="0" smtClean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3944937" cy="47625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Page </a:t>
            </a:r>
            <a:fld id="{9B298E55-75C7-423F-B4F0-8C85589C0FEF}" type="slidenum">
              <a:rPr lang="en-US" smtClean="0"/>
              <a:pPr/>
              <a:t>10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User Trailer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3944937" cy="47625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Page </a:t>
            </a:r>
            <a:fld id="{9B298E55-75C7-423F-B4F0-8C85589C0FEF}" type="slidenum">
              <a:rPr lang="en-US" smtClean="0"/>
              <a:pPr/>
              <a:t>11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FACET Status 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Last User Meeting March 2010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Last SAREC review January 2011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FACET commissioning began June 16</a:t>
            </a:r>
            <a:r>
              <a:rPr lang="en-US" sz="2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</a:t>
            </a:r>
            <a:endParaRPr lang="en-US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First experiments installed July 27</a:t>
            </a:r>
            <a:r>
              <a:rPr lang="en-US" sz="2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</a:t>
            </a:r>
            <a:endParaRPr lang="en-US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Completion of (first round of) experimental installations August 25</a:t>
            </a:r>
            <a:r>
              <a:rPr lang="en-US" sz="2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</a:t>
            </a:r>
            <a:endParaRPr lang="en-US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 experiments in total!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Plus a new FACET User Trailer</a:t>
            </a:r>
          </a:p>
          <a:p>
            <a:r>
              <a:rPr lang="en-US" sz="2400" dirty="0" smtClean="0"/>
              <a:t>Now… User Meeting August 2011</a:t>
            </a:r>
          </a:p>
          <a:p>
            <a:r>
              <a:rPr lang="en-US" sz="2400" dirty="0" smtClean="0"/>
              <a:t>New round of proposals in October</a:t>
            </a:r>
          </a:p>
          <a:p>
            <a:r>
              <a:rPr lang="en-US" sz="2400" dirty="0" smtClean="0"/>
              <a:t>Upgrades to FACET are coming</a:t>
            </a:r>
          </a:p>
          <a:p>
            <a:endParaRPr lang="en-US" sz="2400" dirty="0" smtClean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3944937" cy="47625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Page </a:t>
            </a:r>
            <a:fld id="{9B298E55-75C7-423F-B4F0-8C85589C0FEF}" type="slidenum">
              <a:rPr lang="en-US" smtClean="0"/>
              <a:pPr/>
              <a:t>12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Monday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066800"/>
          <a:ext cx="8762998" cy="4724400"/>
        </p:xfrm>
        <a:graphic>
          <a:graphicData uri="http://schemas.openxmlformats.org/drawingml/2006/table">
            <a:tbl>
              <a:tblPr/>
              <a:tblGrid>
                <a:gridCol w="1143000"/>
                <a:gridCol w="4953000"/>
                <a:gridCol w="2666998"/>
              </a:tblGrid>
              <a:tr h="230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8:50 a.m.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Introduction to this Workshop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Christine Clarke, SLAC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9:00 a.m.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Beam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Commissioning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Status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Uli Wienands, SLAC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9:45 a.m.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First Measurements Smith-Purcell (E-203)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Armin Reichold, Oxford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10:30 a.m.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Coffee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11:00 a.m.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First Measurements EM Ultra Fast Switching (E-202)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Ioan Tudosa, SIMES/SLAC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11:45 a.m.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First Measurements THz (T-500)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Ziran Wu, SLAC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12:30 p.m.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Lunch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1:30 p.m.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First Measurements PWFA (E-200)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Patric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Muggli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MPI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2:15 p.m.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First Measurements Dielectric Fibers (E-201)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Sergey Antipov, Argonne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3:00 p.m.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FACET Safety, Practical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Considerations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Christine Clarke, SLAC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4:00 p.m.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Coffee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4:30 p.m.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FACET a National User Facility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Carsten Hast, SLAC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4:50 p.m.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Coming Upgrades to FACET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Mark Hogan, SLAC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5:10 p.m.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Charge to Working Groups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Mark Hogan, SLAC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5:30 p.m.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Adjourn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6:00 p.m.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Run End Party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BBQ at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Carsten's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Home in Los Altos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3944937" cy="47625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Page </a:t>
            </a:r>
            <a:fld id="{9B298E55-75C7-423F-B4F0-8C85589C0FEF}" type="slidenum">
              <a:rPr lang="en-US" smtClean="0"/>
              <a:pPr/>
              <a:t>13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Tuesday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066800"/>
          <a:ext cx="8763000" cy="4928828"/>
        </p:xfrm>
        <a:graphic>
          <a:graphicData uri="http://schemas.openxmlformats.org/drawingml/2006/table">
            <a:tbl>
              <a:tblPr/>
              <a:tblGrid>
                <a:gridCol w="1219200"/>
                <a:gridCol w="4415328"/>
                <a:gridCol w="3128472"/>
              </a:tblGrid>
              <a:tr h="267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8:30 a.m.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Coffee &amp; Pastries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9:00 a.m.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First User Run February 2012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Christine Clarke, SLAC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9:15 a.m.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Expectation from SAREC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Tor Raubenheimer, SLAC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9:30 a.m.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 Proposal Process with Q &amp; A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Carsten Hast, SLAC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9:45 a.m.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New Proposal: CLIC FACET experiments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Erik Adli, University of Oslo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10:15 a.m.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Crystal Channeling and Beam</a:t>
                      </a:r>
                      <a:b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Collimation at FACET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Uli Wienands, SLAC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10:30 a.m.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Coffee Break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11:00 a.m.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Working Groups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12:00 p.m.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Summary Preparation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12:30 p.m.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Lunch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1:30 p.m.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Machine Performance Expectations &amp; Desires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WG leaders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3:00 p.m.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Open Discussion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Mark, Christine, Carsten, Uli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3:30 p.m.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Coffee 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4:00 p.m. </a:t>
                      </a:r>
                      <a:endParaRPr lang="en-US" sz="180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Adjourn or Tour of User Trailer with introduction to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infrastructure</a:t>
                      </a:r>
                      <a:endParaRPr lang="en-US" sz="18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1530" marR="615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3944937" cy="47625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Page </a:t>
            </a:r>
            <a:fld id="{9B298E55-75C7-423F-B4F0-8C85589C0FEF}" type="slidenum">
              <a:rPr lang="en-US" smtClean="0"/>
              <a:pPr/>
              <a:t>14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3944937" cy="47625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Page </a:t>
            </a:r>
            <a:fld id="{9B298E55-75C7-423F-B4F0-8C85589C0FEF}" type="slidenum">
              <a:rPr lang="en-US" smtClean="0"/>
              <a:pPr/>
              <a:t>2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 t="8333" r="14062" b="9722"/>
          <a:stretch>
            <a:fillRect/>
          </a:stretch>
        </p:blipFill>
        <p:spPr bwMode="auto">
          <a:xfrm>
            <a:off x="762000" y="12954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3420000">
            <a:off x="5801666" y="3812682"/>
            <a:ext cx="1692141" cy="762000"/>
          </a:xfrm>
          <a:prstGeom prst="rightArrow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3048000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are here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-5400000">
            <a:off x="1143001" y="3352799"/>
            <a:ext cx="2895600" cy="762000"/>
          </a:xfrm>
          <a:prstGeom prst="rightArrow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400" y="51816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Cafeteria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2819400" y="1066800"/>
            <a:ext cx="1600200" cy="762000"/>
          </a:xfrm>
          <a:prstGeom prst="rightArrow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48200" y="12192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Exit to Sand Hill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FACET Status 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Last User Meeting March 2010.</a:t>
            </a:r>
          </a:p>
          <a:p>
            <a:r>
              <a:rPr lang="en-US" sz="2400" dirty="0" smtClean="0"/>
              <a:t>Last SAREC review January 2011.</a:t>
            </a:r>
          </a:p>
          <a:p>
            <a:r>
              <a:rPr lang="en-US" sz="2400" dirty="0" smtClean="0"/>
              <a:t>FACET commissioning began June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First experiments installed July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Completion of (first round of) experimental installations August 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5 experiments in total!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3944937" cy="47625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Page </a:t>
            </a:r>
            <a:fld id="{9B298E55-75C7-423F-B4F0-8C85589C0FEF}" type="slidenum">
              <a:rPr lang="en-US" smtClean="0"/>
              <a:pPr/>
              <a:t>3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592" r="13040"/>
          <a:stretch>
            <a:fillRect/>
          </a:stretch>
        </p:blipFill>
        <p:spPr bwMode="auto">
          <a:xfrm>
            <a:off x="228600" y="1143000"/>
            <a:ext cx="876300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00" y="5334000"/>
            <a:ext cx="411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Plus THz upstream…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295400"/>
            <a:ext cx="8001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E-202                 E-200                       E-201            E-203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3944937" cy="47625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Page </a:t>
            </a:r>
            <a:fld id="{9B298E55-75C7-423F-B4F0-8C85589C0FEF}" type="slidenum">
              <a:rPr lang="en-US" smtClean="0"/>
              <a:pPr/>
              <a:t>4</a:t>
            </a:fld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09600" y="5486400"/>
            <a:ext cx="12954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interlude…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239000" cy="48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3944937" cy="47625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Page </a:t>
            </a:r>
            <a:fld id="{9B298E55-75C7-423F-B4F0-8C85589C0FEF}" type="slidenum">
              <a:rPr lang="en-US" smtClean="0"/>
              <a:pPr/>
              <a:t>5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interlude…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3944937" cy="47625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Page </a:t>
            </a:r>
            <a:fld id="{9B298E55-75C7-423F-B4F0-8C85589C0FEF}" type="slidenum">
              <a:rPr lang="en-US" smtClean="0"/>
              <a:pPr/>
              <a:t>6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interlude…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3944937" cy="47625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Page </a:t>
            </a:r>
            <a:fld id="{9B298E55-75C7-423F-B4F0-8C85589C0FEF}" type="slidenum">
              <a:rPr lang="en-US" smtClean="0"/>
              <a:pPr/>
              <a:t>7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interlude…</a:t>
            </a:r>
            <a:endParaRPr lang="en-US" dirty="0"/>
          </a:p>
        </p:txBody>
      </p:sp>
      <p:pic>
        <p:nvPicPr>
          <p:cNvPr id="4098" name="Picture 2" descr="C:\Users\cclarke\Pictures\6080446688_d8583fb05c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325379" cy="4231333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3944937" cy="47625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Page </a:t>
            </a:r>
            <a:fld id="{9B298E55-75C7-423F-B4F0-8C85589C0FEF}" type="slidenum">
              <a:rPr lang="en-US" smtClean="0"/>
              <a:pPr/>
              <a:t>8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interlude…</a:t>
            </a:r>
            <a:endParaRPr lang="en-US" dirty="0"/>
          </a:p>
        </p:txBody>
      </p:sp>
      <p:pic>
        <p:nvPicPr>
          <p:cNvPr id="5122" name="Picture 2" descr="C:\Users\cclarke\Pictures\DSCN5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575808" cy="4181856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3944937" cy="47625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Page </a:t>
            </a:r>
            <a:fld id="{9B298E55-75C7-423F-B4F0-8C85589C0FEF}" type="slidenum">
              <a:rPr lang="en-US" smtClean="0"/>
              <a:pPr/>
              <a:t>9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C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SLACTemplate</Template>
  <TotalTime>279</TotalTime>
  <Words>523</Words>
  <Application>Microsoft Office PowerPoint</Application>
  <PresentationFormat>On-screen Show (4:3)</PresentationFormat>
  <Paragraphs>148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SLACTemplate</vt:lpstr>
      <vt:lpstr>2_Default Design</vt:lpstr>
      <vt:lpstr>Introduction to this Workshop</vt:lpstr>
      <vt:lpstr>Logistics</vt:lpstr>
      <vt:lpstr>FACET Status </vt:lpstr>
      <vt:lpstr>Experiments</vt:lpstr>
      <vt:lpstr>Photo interlude…</vt:lpstr>
      <vt:lpstr>Photo interlude…</vt:lpstr>
      <vt:lpstr>Photo interlude…</vt:lpstr>
      <vt:lpstr>Photo interlude…</vt:lpstr>
      <vt:lpstr>Photo interlude…</vt:lpstr>
      <vt:lpstr>FACET Status </vt:lpstr>
      <vt:lpstr>User Trailer</vt:lpstr>
      <vt:lpstr>FACET Status </vt:lpstr>
      <vt:lpstr>Program Monday </vt:lpstr>
      <vt:lpstr>Program Tuesday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Christine Clarke</dc:creator>
  <cp:lastModifiedBy>Administrator</cp:lastModifiedBy>
  <cp:revision>30</cp:revision>
  <dcterms:created xsi:type="dcterms:W3CDTF">2011-08-25T17:36:22Z</dcterms:created>
  <dcterms:modified xsi:type="dcterms:W3CDTF">2011-08-29T15:18:38Z</dcterms:modified>
</cp:coreProperties>
</file>