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62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2" d="100"/>
          <a:sy n="92" d="100"/>
        </p:scale>
        <p:origin x="-9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9FDE5-8151-4F0C-9E25-5F598EF69255}" type="datetimeFigureOut">
              <a:rPr lang="en-GB" smtClean="0"/>
              <a:t>30/08/2011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BDA26-A64E-41A7-A4B3-128FB2C4C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862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30/08/2011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 Reichold, for SP group, FACET User Meeting, SLAC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087E1-7029-4D1D-889D-F7C8D50361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357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30/08/2011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 Reichold, for SP group, FACET User Meeting, SLAC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087E1-7029-4D1D-889D-F7C8D50361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386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30/08/2011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 Reichold, for SP group, FACET User Meeting, SLAC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087E1-7029-4D1D-889D-F7C8D50361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725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30/08/2011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 Reichold, for SP group, FACET User Meeting, SLAC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087E1-7029-4D1D-889D-F7C8D50361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005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30/08/2011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 Reichold, for SP group, FACET User Meeting, SLAC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087E1-7029-4D1D-889D-F7C8D50361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56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30/08/2011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 Reichold, for SP group, FACET User Meeting, SLAC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087E1-7029-4D1D-889D-F7C8D50361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165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30/08/2011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 Reichold, for SP group, FACET User Meeting, SLAC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087E1-7029-4D1D-889D-F7C8D50361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949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30/08/2011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 Reichold, for SP group, FACET User Meeting, SLAC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087E1-7029-4D1D-889D-F7C8D50361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510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30/08/2011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 Reichold, for SP group, FACET User Meeting, SLAC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087E1-7029-4D1D-889D-F7C8D50361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097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30/08/2011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 Reichold, for SP group, FACET User Meeting, SLAC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087E1-7029-4D1D-889D-F7C8D50361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195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30/08/2011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 Reichold, for SP group, FACET User Meeting, SLAC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087E1-7029-4D1D-889D-F7C8D50361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652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30/08/2011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A Reichold, for SP group, FACET User Meeting, SLAC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087E1-7029-4D1D-889D-F7C8D50361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504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Working group report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T500 and E203</a:t>
            </a:r>
          </a:p>
          <a:p>
            <a:r>
              <a:rPr lang="en-GB" dirty="0" smtClean="0"/>
              <a:t>Armin Reichold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30/08/2011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 Reichold, for SP group, FACET User Meeting, SLAC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087E1-7029-4D1D-889D-F7C8D50361A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Wish list for FACET for user run </a:t>
            </a:r>
            <a:r>
              <a:rPr lang="en-GB" dirty="0" smtClean="0"/>
              <a:t>(</a:t>
            </a:r>
            <a:r>
              <a:rPr lang="en-GB" dirty="0" smtClean="0"/>
              <a:t>E203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16624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Reliable </a:t>
            </a:r>
            <a:r>
              <a:rPr lang="en-GB" dirty="0" smtClean="0"/>
              <a:t>and calibrated beam data (BPM TMIT’s vary among themselves and from </a:t>
            </a:r>
            <a:r>
              <a:rPr lang="en-GB" dirty="0" err="1" smtClean="0"/>
              <a:t>toroids</a:t>
            </a:r>
            <a:r>
              <a:rPr lang="en-GB" dirty="0" smtClean="0"/>
              <a:t>)</a:t>
            </a:r>
          </a:p>
          <a:p>
            <a:r>
              <a:rPr lang="en-GB" dirty="0" smtClean="0"/>
              <a:t>Clear written instructions which instruments give reliable data, how to access them and what their calibration is or how it can be </a:t>
            </a:r>
            <a:r>
              <a:rPr lang="en-GB" dirty="0" smtClean="0"/>
              <a:t>found</a:t>
            </a:r>
          </a:p>
          <a:p>
            <a:r>
              <a:rPr lang="en-GB" dirty="0" smtClean="0"/>
              <a:t>Layout of facet with actual survey positions of instrumentation and experimental apparatus</a:t>
            </a:r>
            <a:endParaRPr lang="en-GB" dirty="0" smtClean="0"/>
          </a:p>
          <a:p>
            <a:r>
              <a:rPr lang="en-GB" dirty="0" smtClean="0"/>
              <a:t>Toroid data should be available in EPICS and EPICS archive</a:t>
            </a:r>
          </a:p>
          <a:p>
            <a:r>
              <a:rPr lang="en-GB" dirty="0" smtClean="0"/>
              <a:t>Access to EPICS archive from outside SLAC (so far only via facet-srv01)</a:t>
            </a:r>
          </a:p>
          <a:p>
            <a:r>
              <a:rPr lang="en-GB" dirty="0" smtClean="0"/>
              <a:t>Users should not write their own beam data logging system. This should be central EPIC </a:t>
            </a:r>
            <a:r>
              <a:rPr lang="en-GB" dirty="0" smtClean="0"/>
              <a:t>archive. Need help with this. Probably in form of software and hardware.</a:t>
            </a:r>
            <a:endParaRPr lang="en-GB" dirty="0" smtClean="0"/>
          </a:p>
          <a:p>
            <a:r>
              <a:rPr lang="en-GB" dirty="0" smtClean="0"/>
              <a:t>Access routines to EPICS archives from user code (not just from interactive tool such as FACET home</a:t>
            </a:r>
            <a:r>
              <a:rPr lang="en-GB" dirty="0" smtClean="0"/>
              <a:t>) to be provided by SLAC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30/08/2011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 Reichold, for SP group, FACET User Meeting, SLAC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A069-8E70-4C90-9CDE-45EFABFC0BB7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384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Wish list for FACET for user run (E203)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EPICS tutorials and examples</a:t>
            </a:r>
          </a:p>
          <a:p>
            <a:r>
              <a:rPr lang="en-GB" dirty="0" smtClean="0"/>
              <a:t>Beam profiles in LI20 to be taken under user control and archived</a:t>
            </a:r>
          </a:p>
          <a:p>
            <a:r>
              <a:rPr lang="en-GB" dirty="0" smtClean="0"/>
              <a:t>If “SLAC” want to use E203 in our absence we need a new grating and filter control system with digital controls (all analogue &amp; manual now). Do we need to mover our DAQ-control from </a:t>
            </a:r>
            <a:r>
              <a:rPr lang="en-GB" dirty="0" err="1" smtClean="0"/>
              <a:t>matlab</a:t>
            </a:r>
            <a:r>
              <a:rPr lang="en-GB" dirty="0" smtClean="0"/>
              <a:t> to EPICS. Need to collaborate on this.</a:t>
            </a:r>
          </a:p>
          <a:p>
            <a:r>
              <a:rPr lang="en-GB" dirty="0" smtClean="0"/>
              <a:t>Beams at E203 circular or elliptical with </a:t>
            </a:r>
            <a:r>
              <a:rPr lang="en-GB" dirty="0" err="1" smtClean="0"/>
              <a:t>dy</a:t>
            </a:r>
            <a:r>
              <a:rPr lang="en-GB" dirty="0" smtClean="0"/>
              <a:t>&gt;dx and a method for measuring/extrapolating the beam cross-section at our location from wire scans</a:t>
            </a:r>
          </a:p>
          <a:p>
            <a:r>
              <a:rPr lang="en-GB" dirty="0" smtClean="0"/>
              <a:t>Alternative method for measuring grating approach to beam. Now we monitor backgrounds and “inch” forward until “it hurts”.  Maybe could use pick-ups on gratings? Need advice and collaboration.</a:t>
            </a:r>
          </a:p>
          <a:p>
            <a:r>
              <a:rPr lang="en-GB" dirty="0" smtClean="0"/>
              <a:t>IR background reduction using coated beam pipes</a:t>
            </a:r>
          </a:p>
          <a:p>
            <a:r>
              <a:rPr lang="en-GB" dirty="0" smtClean="0"/>
              <a:t>Moving DAQ below the table (needs tray fixed to bottom of table, cable could not reach floor level)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30/08/2011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 Reichold, for SP group, FACET User Meeting, SLAC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087E1-7029-4D1D-889D-F7C8D50361A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15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Joint list T500 – E203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544616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Both experiments will define common bunch length variable by using time in which 1-sigma and 90% charge is contained</a:t>
            </a:r>
          </a:p>
          <a:p>
            <a:r>
              <a:rPr lang="en-GB" dirty="0" smtClean="0"/>
              <a:t>T500 will use temporal reconstruction based on same phase reconstruction algorithm</a:t>
            </a:r>
          </a:p>
          <a:p>
            <a:r>
              <a:rPr lang="en-GB" dirty="0" smtClean="0"/>
              <a:t>DAQ and data storage</a:t>
            </a:r>
          </a:p>
          <a:p>
            <a:pPr lvl="1"/>
            <a:r>
              <a:rPr lang="en-GB" dirty="0" smtClean="0"/>
              <a:t>Initially aim to write both of our data into EPCIS or other common platform in offline mode but have no idea yet how to do this.</a:t>
            </a:r>
          </a:p>
          <a:p>
            <a:pPr lvl="1"/>
            <a:r>
              <a:rPr lang="en-GB" dirty="0" smtClean="0"/>
              <a:t>Need to be able to do Beam Synchronous Acquisition (BSA)</a:t>
            </a:r>
          </a:p>
          <a:p>
            <a:pPr lvl="2"/>
            <a:r>
              <a:rPr lang="en-GB" dirty="0" smtClean="0"/>
              <a:t>First step: time server to synchronise better than 10Hz</a:t>
            </a:r>
          </a:p>
          <a:p>
            <a:pPr lvl="2"/>
            <a:r>
              <a:rPr lang="en-GB" dirty="0" smtClean="0"/>
              <a:t>Real BSA</a:t>
            </a:r>
          </a:p>
          <a:p>
            <a:pPr lvl="1"/>
            <a:r>
              <a:rPr lang="en-GB" dirty="0" smtClean="0"/>
              <a:t>Clarify the relation between beam pulse ID in EPICS and SCP</a:t>
            </a:r>
          </a:p>
          <a:p>
            <a:r>
              <a:rPr lang="en-GB" dirty="0" smtClean="0"/>
              <a:t>Both experiments would like to have burst mode (single bunch)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3200" dirty="0" smtClean="0"/>
              <a:t>Humidity, temperatur</a:t>
            </a:r>
            <a:r>
              <a:rPr lang="en-GB" sz="3200" dirty="0" smtClean="0"/>
              <a:t>e and pressure</a:t>
            </a:r>
            <a:r>
              <a:rPr lang="en-GB" sz="3200" dirty="0" smtClean="0"/>
              <a:t> measurements on T500 and E203 experiments</a:t>
            </a:r>
          </a:p>
          <a:p>
            <a:r>
              <a:rPr lang="en-GB" dirty="0" smtClean="0"/>
              <a:t>Preparation for dry air volumes around experiments to reduce absorption. Dry air supply, “tent or box”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30/08/2011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 Reichold, for SP group, FACET User Meeting, SLAC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087E1-7029-4D1D-889D-F7C8D50361A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15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508</Words>
  <Application>Microsoft Office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Working group report</vt:lpstr>
      <vt:lpstr>Wish list for FACET for user run (E203)</vt:lpstr>
      <vt:lpstr>Wish list for FACET for user run (E203)</vt:lpstr>
      <vt:lpstr>Joint list T500 – E203</vt:lpstr>
    </vt:vector>
  </TitlesOfParts>
  <Company>Oxford University Department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group report</dc:title>
  <dc:creator>Armin Reichold</dc:creator>
  <cp:lastModifiedBy>Armin Reichold</cp:lastModifiedBy>
  <cp:revision>26</cp:revision>
  <dcterms:created xsi:type="dcterms:W3CDTF">2011-08-30T19:19:07Z</dcterms:created>
  <dcterms:modified xsi:type="dcterms:W3CDTF">2011-08-30T22:15:49Z</dcterms:modified>
</cp:coreProperties>
</file>