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69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47B4-59CC-4CDC-AA68-CB9A9ACE5C22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A7D-8AD3-402D-8313-8957DE77D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47B4-59CC-4CDC-AA68-CB9A9ACE5C22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A7D-8AD3-402D-8313-8957DE77D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47B4-59CC-4CDC-AA68-CB9A9ACE5C22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A7D-8AD3-402D-8313-8957DE77D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47B4-59CC-4CDC-AA68-CB9A9ACE5C22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A7D-8AD3-402D-8313-8957DE77D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47B4-59CC-4CDC-AA68-CB9A9ACE5C22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A7D-8AD3-402D-8313-8957DE77D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47B4-59CC-4CDC-AA68-CB9A9ACE5C22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A7D-8AD3-402D-8313-8957DE77D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47B4-59CC-4CDC-AA68-CB9A9ACE5C22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A7D-8AD3-402D-8313-8957DE77D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47B4-59CC-4CDC-AA68-CB9A9ACE5C22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A7D-8AD3-402D-8313-8957DE77D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47B4-59CC-4CDC-AA68-CB9A9ACE5C22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A7D-8AD3-402D-8313-8957DE77D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47B4-59CC-4CDC-AA68-CB9A9ACE5C22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A7D-8AD3-402D-8313-8957DE77D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E47B4-59CC-4CDC-AA68-CB9A9ACE5C22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83A7D-8AD3-402D-8313-8957DE77D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E47B4-59CC-4CDC-AA68-CB9A9ACE5C22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83A7D-8AD3-402D-8313-8957DE77D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PWFA WG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&gt; 25 participants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219075"/>
            <a:ext cx="8105775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1913"/>
            <a:ext cx="8543925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686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 Austin, R.</a:t>
            </a:r>
            <a:r>
              <a:rPr lang="en-US" dirty="0" smtClean="0"/>
              <a:t> </a:t>
            </a:r>
            <a:r>
              <a:rPr lang="en-US" dirty="0" smtClean="0"/>
              <a:t>Zgadzaj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2064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49530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Frequency–Domain </a:t>
            </a:r>
            <a:r>
              <a:rPr lang="en-US" dirty="0"/>
              <a:t>Streak Camera. (a) Snapshot of pump and chirped probe overlapping at angle </a:t>
            </a:r>
            <a:r>
              <a:rPr lang="en-US" i="1" dirty="0" smtClean="0"/>
              <a:t> </a:t>
            </a:r>
            <a:r>
              <a:rPr lang="en-US" i="1" dirty="0" smtClean="0">
                <a:latin typeface="Symbol" pitchFamily="18" charset="2"/>
              </a:rPr>
              <a:t>a</a:t>
            </a:r>
            <a:r>
              <a:rPr lang="en-US" i="1" dirty="0" smtClean="0"/>
              <a:t>; </a:t>
            </a:r>
            <a:r>
              <a:rPr lang="en-US" i="1" dirty="0"/>
              <a:t>(b) same at later time, showing how</a:t>
            </a:r>
          </a:p>
          <a:p>
            <a:r>
              <a:rPr lang="en-US" dirty="0"/>
              <a:t>the evolving "bubble" sweeps out a "streak" imprinted on probe; (c) reconstructed phase shift. The co–propagating reference pulse is not shown.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The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Plasma </a:t>
            </a:r>
          </a:p>
          <a:p>
            <a:pPr lvl="1"/>
            <a:r>
              <a:rPr lang="en-US" dirty="0" smtClean="0"/>
              <a:t>Start with Li upgrade to Cs</a:t>
            </a:r>
          </a:p>
          <a:p>
            <a:pPr lvl="1"/>
            <a:r>
              <a:rPr lang="en-US" dirty="0" smtClean="0"/>
              <a:t>Laser </a:t>
            </a:r>
            <a:r>
              <a:rPr lang="en-US" dirty="0" smtClean="0"/>
              <a:t>ionization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Enclosure for laser</a:t>
            </a:r>
          </a:p>
          <a:p>
            <a:endParaRPr lang="en-US" dirty="0" smtClean="0"/>
          </a:p>
          <a:p>
            <a:r>
              <a:rPr lang="en-US" dirty="0" smtClean="0"/>
              <a:t>Laser </a:t>
            </a:r>
            <a:r>
              <a:rPr lang="en-US" dirty="0" smtClean="0"/>
              <a:t>for </a:t>
            </a:r>
          </a:p>
          <a:p>
            <a:pPr lvl="1"/>
            <a:r>
              <a:rPr lang="en-US" dirty="0" smtClean="0"/>
              <a:t>plasma ionization, </a:t>
            </a:r>
          </a:p>
          <a:p>
            <a:pPr lvl="1"/>
            <a:r>
              <a:rPr lang="en-US" dirty="0" smtClean="0"/>
              <a:t>fast diagnostic, </a:t>
            </a:r>
          </a:p>
          <a:p>
            <a:pPr lvl="1"/>
            <a:r>
              <a:rPr lang="en-US" dirty="0" smtClean="0"/>
              <a:t>future experiments </a:t>
            </a:r>
            <a:r>
              <a:rPr lang="en-US" dirty="0" smtClean="0"/>
              <a:t>upgradable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Time diagnostics:</a:t>
            </a:r>
          </a:p>
          <a:p>
            <a:pPr lvl="1"/>
            <a:r>
              <a:rPr lang="en-US" dirty="0" smtClean="0"/>
              <a:t>EOS</a:t>
            </a:r>
          </a:p>
          <a:p>
            <a:pPr lvl="1"/>
            <a:r>
              <a:rPr lang="en-US" dirty="0" smtClean="0"/>
              <a:t>Streak camera</a:t>
            </a:r>
          </a:p>
          <a:p>
            <a:pPr lvl="1"/>
            <a:r>
              <a:rPr lang="en-US" dirty="0" smtClean="0"/>
              <a:t>Deflector cavity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Sail boat chicane for positrons and electrons overlap.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 </a:t>
            </a:r>
            <a:r>
              <a:rPr lang="en-US" dirty="0" smtClean="0"/>
              <a:t>presentations: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Krasnykh</a:t>
            </a:r>
            <a:r>
              <a:rPr lang="en-US" dirty="0" smtClean="0"/>
              <a:t>, A Proposal for Study of Structure and Dynamics of Energy/Matter </a:t>
            </a:r>
            <a:br>
              <a:rPr lang="en-US" dirty="0" smtClean="0"/>
            </a:br>
            <a:r>
              <a:rPr lang="en-US" dirty="0" smtClean="0"/>
              <a:t>Based on Production of </a:t>
            </a:r>
            <a:r>
              <a:rPr lang="el-GR" dirty="0" smtClean="0"/>
              <a:t>γ</a:t>
            </a:r>
            <a:r>
              <a:rPr lang="en-US" dirty="0" smtClean="0"/>
              <a:t>-Ray at SLAC Facility</a:t>
            </a:r>
          </a:p>
          <a:p>
            <a:r>
              <a:rPr lang="en-US" dirty="0" smtClean="0"/>
              <a:t>P. Muggli, Interaction of a “fireball Beam” with a Plasma (studies of beam </a:t>
            </a:r>
            <a:r>
              <a:rPr lang="en-US" dirty="0" err="1" smtClean="0"/>
              <a:t>filamentation</a:t>
            </a:r>
            <a:r>
              <a:rPr lang="en-US" dirty="0" smtClean="0"/>
              <a:t> instability)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W. An, Some simulation results related to FACET Two Bunches Electron </a:t>
            </a:r>
            <a:r>
              <a:rPr lang="en-US" dirty="0" smtClean="0"/>
              <a:t>Acceleration</a:t>
            </a:r>
          </a:p>
          <a:p>
            <a:r>
              <a:rPr lang="en-US" dirty="0" smtClean="0"/>
              <a:t>K. Marsh, On laser </a:t>
            </a:r>
            <a:r>
              <a:rPr lang="en-US" dirty="0" err="1" smtClean="0"/>
              <a:t>preionization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W. Lu</a:t>
            </a:r>
            <a:r>
              <a:rPr lang="en-US" dirty="0" smtClean="0"/>
              <a:t>, </a:t>
            </a:r>
            <a:r>
              <a:rPr lang="en-US" dirty="0" smtClean="0"/>
              <a:t>Some Possible Experimental Topics on FACET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14" y="0"/>
            <a:ext cx="9051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191"/>
            <a:ext cx="9144000" cy="682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Basic Physics</a:t>
            </a:r>
            <a:endParaRPr lang="en-US" sz="4400" dirty="0" smtClean="0">
              <a:latin typeface="Times New Roman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143000" y="13716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800" dirty="0"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133600" y="6019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smtClean="0">
                <a:latin typeface="Times New Roman" pitchFamily="18" charset="0"/>
              </a:rPr>
              <a:t>(Culled </a:t>
            </a:r>
            <a:r>
              <a:rPr lang="en-US" sz="2400" i="1" dirty="0">
                <a:latin typeface="Times New Roman" pitchFamily="18" charset="0"/>
              </a:rPr>
              <a:t>from the published </a:t>
            </a:r>
            <a:r>
              <a:rPr lang="en-US" sz="2400" i="1" dirty="0" smtClean="0">
                <a:latin typeface="Times New Roman" pitchFamily="18" charset="0"/>
              </a:rPr>
              <a:t>articles)</a:t>
            </a:r>
            <a:endParaRPr lang="en-US" sz="2400" i="1" dirty="0">
              <a:latin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48006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12954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 are two cases for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e+e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scattering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66800" y="4267200"/>
            <a:ext cx="365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total spin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e+e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is zero (S=0)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rays  are created.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(a lifetime is 733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nsec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@ 3GeV,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4.89 usec @ 20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800600" y="42672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total spin of e+e- 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zero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(S=1)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rays are created 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4648200" y="1828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1" y="0"/>
            <a:ext cx="911104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"/>
            <a:ext cx="9081522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673"/>
            <a:ext cx="9144000" cy="675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7201" y="1524000"/>
            <a:ext cx="8153400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Optimal Plasma Density for Gradient and </a:t>
            </a:r>
            <a:r>
              <a:rPr lang="en-US" sz="3200" dirty="0" smtClean="0"/>
              <a:t>Transformer </a:t>
            </a:r>
            <a:r>
              <a:rPr lang="en-US" sz="3200" dirty="0"/>
              <a:t>Ratio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Large Transformer Ratio PWFA with Shaped </a:t>
            </a:r>
            <a:r>
              <a:rPr lang="en-US" sz="3200" dirty="0" smtClean="0"/>
              <a:t>Bunches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Self-modulation of e-/e+ (acceleration, </a:t>
            </a:r>
            <a:r>
              <a:rPr lang="en-US" sz="3200" dirty="0" smtClean="0"/>
              <a:t>micro-bunching </a:t>
            </a:r>
            <a:r>
              <a:rPr lang="en-US" sz="3200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Times"/>
              <a:buAutoNum type="arabicPeriod"/>
            </a:pPr>
            <a:endParaRPr lang="en-US" dirty="0" smtClean="0"/>
          </a:p>
          <a:p>
            <a:pPr marL="457200" indent="-457200"/>
            <a:r>
              <a:rPr lang="en-US" dirty="0" smtClean="0"/>
              <a:t>W. </a:t>
            </a:r>
            <a:r>
              <a:rPr lang="en-US" dirty="0" err="1" smtClean="0"/>
              <a:t>Lui</a:t>
            </a:r>
            <a:endParaRPr lang="en-US" dirty="0"/>
          </a:p>
          <a:p>
            <a:pPr marL="457200" indent="-457200">
              <a:buFont typeface="Times"/>
              <a:buAutoNum type="arabicPeriod"/>
            </a:pPr>
            <a:endParaRPr lang="en-US" dirty="0"/>
          </a:p>
          <a:p>
            <a:pPr marL="457200" indent="-457200">
              <a:buFont typeface="Times"/>
              <a:buAutoNum type="arabicPeriod"/>
            </a:pPr>
            <a:endParaRPr lang="en-US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9600" y="609600"/>
            <a:ext cx="6682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Some Possible Experimental Topics on </a:t>
            </a:r>
            <a:r>
              <a:rPr lang="en-US" sz="2800" dirty="0" smtClean="0"/>
              <a:t>FACET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229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PWFA WG</vt:lpstr>
      <vt:lpstr>5 presentations:</vt:lpstr>
      <vt:lpstr>Slide 3</vt:lpstr>
      <vt:lpstr>Slide 4</vt:lpstr>
      <vt:lpstr>Basic Physics</vt:lpstr>
      <vt:lpstr>Slide 6</vt:lpstr>
      <vt:lpstr>Slide 7</vt:lpstr>
      <vt:lpstr>Slide 8</vt:lpstr>
      <vt:lpstr>Slide 9</vt:lpstr>
      <vt:lpstr>Slide 10</vt:lpstr>
      <vt:lpstr>Slide 11</vt:lpstr>
      <vt:lpstr>Slide 12</vt:lpstr>
      <vt:lpstr>UT Austin, R. Zgadzaj </vt:lpstr>
      <vt:lpstr>The list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PWFA WG</dc:title>
  <dc:creator>Vitaly Yakimenko</dc:creator>
  <cp:lastModifiedBy>Vitaly Yakimenko</cp:lastModifiedBy>
  <cp:revision>5</cp:revision>
  <dcterms:created xsi:type="dcterms:W3CDTF">2010-03-19T17:59:18Z</dcterms:created>
  <dcterms:modified xsi:type="dcterms:W3CDTF">2010-03-19T20:31:08Z</dcterms:modified>
</cp:coreProperties>
</file>