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charts/chart6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sldIdLst>
    <p:sldId id="256" r:id="rId2"/>
    <p:sldId id="424" r:id="rId3"/>
    <p:sldId id="473" r:id="rId4"/>
    <p:sldId id="339" r:id="rId5"/>
    <p:sldId id="343" r:id="rId6"/>
    <p:sldId id="428" r:id="rId7"/>
    <p:sldId id="443" r:id="rId8"/>
    <p:sldId id="364" r:id="rId9"/>
    <p:sldId id="345" r:id="rId10"/>
    <p:sldId id="348" r:id="rId11"/>
    <p:sldId id="421" r:id="rId12"/>
    <p:sldId id="375" r:id="rId13"/>
    <p:sldId id="378" r:id="rId14"/>
    <p:sldId id="466" r:id="rId15"/>
    <p:sldId id="419" r:id="rId16"/>
    <p:sldId id="467" r:id="rId17"/>
    <p:sldId id="420" r:id="rId18"/>
    <p:sldId id="416" r:id="rId19"/>
    <p:sldId id="417" r:id="rId20"/>
    <p:sldId id="438" r:id="rId21"/>
    <p:sldId id="431" r:id="rId22"/>
    <p:sldId id="439" r:id="rId23"/>
    <p:sldId id="379" r:id="rId24"/>
    <p:sldId id="393" r:id="rId25"/>
    <p:sldId id="385" r:id="rId26"/>
    <p:sldId id="399" r:id="rId27"/>
    <p:sldId id="400" r:id="rId28"/>
    <p:sldId id="403" r:id="rId29"/>
    <p:sldId id="404" r:id="rId30"/>
    <p:sldId id="401" r:id="rId31"/>
    <p:sldId id="468" r:id="rId32"/>
    <p:sldId id="469" r:id="rId33"/>
    <p:sldId id="470" r:id="rId34"/>
    <p:sldId id="471" r:id="rId35"/>
    <p:sldId id="472" r:id="rId36"/>
    <p:sldId id="462" r:id="rId37"/>
    <p:sldId id="463" r:id="rId38"/>
    <p:sldId id="441" r:id="rId39"/>
    <p:sldId id="330" r:id="rId40"/>
    <p:sldId id="362" r:id="rId41"/>
    <p:sldId id="460" r:id="rId42"/>
    <p:sldId id="457" r:id="rId4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522" y="-96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 varScale="1">
      <p:scale>
        <a:sx n="1" d="1"/>
        <a:sy n="1" d="1"/>
      </p:scale>
      <p:origin x="0" y="682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Higo\2009\X-band\Nextef\TD18_%232\100602%20during%20run52\100602_TD18_Disk_%232_ALL_INTLK_Even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Higo\2009\X-band\Nextef\TD18_%232\100602%20during%20run52\100602_TD18_Disk_%232_ALL_INTLK_Events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Higo\2011\X-band\Nextef\T24_Disk_%233\110126%20during%20run%2017%20Summary%20(3)\T24_Disk__3_run1-16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Higo\2011\X-band\Nextef\T24_Disk_%233\110208%20up%20to%20run%2020%20Summary(4)\T24_Disk__3_run1-20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Higo\2010\X-band\Nextef\TD18_%232\101016%20Summary%20(14)\101016_TD18_Disk_%232_ALL_INTLK_Event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Higo\2010\X-band\Nextef\TD18_%232\101016%20Summary%20(14)\Analysis%20result\TD18_Disk_%232_90_20101017-02574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xVal>
            <c:numRef>
              <c:f>'TD18_Disk_#2'!$BI$8626:$BI$8955</c:f>
              <c:numCache>
                <c:formatCode>0.00_ </c:formatCode>
                <c:ptCount val="330"/>
                <c:pt idx="0">
                  <c:v>0.38166666666287363</c:v>
                </c:pt>
                <c:pt idx="1">
                  <c:v>0.40777777777369445</c:v>
                </c:pt>
                <c:pt idx="2">
                  <c:v>0.4263888888834455</c:v>
                </c:pt>
                <c:pt idx="3">
                  <c:v>0.74416666666351095</c:v>
                </c:pt>
                <c:pt idx="4">
                  <c:v>0.77472222222407983</c:v>
                </c:pt>
                <c:pt idx="5">
                  <c:v>2.3927777777738197</c:v>
                </c:pt>
                <c:pt idx="6">
                  <c:v>2.4113888888840243</c:v>
                </c:pt>
                <c:pt idx="7">
                  <c:v>2.4299999999933184</c:v>
                </c:pt>
                <c:pt idx="8">
                  <c:v>2.4483333333331148</c:v>
                </c:pt>
                <c:pt idx="9">
                  <c:v>2.4936111111126897</c:v>
                </c:pt>
                <c:pt idx="10">
                  <c:v>2.5497222222228042</c:v>
                </c:pt>
                <c:pt idx="11">
                  <c:v>3.3374999999921995</c:v>
                </c:pt>
                <c:pt idx="12">
                  <c:v>4.7080555555515575</c:v>
                </c:pt>
                <c:pt idx="13">
                  <c:v>6.0363888888817501</c:v>
                </c:pt>
                <c:pt idx="14">
                  <c:v>6.2511111111110393</c:v>
                </c:pt>
                <c:pt idx="15">
                  <c:v>6.8805555555507745</c:v>
                </c:pt>
                <c:pt idx="16">
                  <c:v>8.2630555555513947</c:v>
                </c:pt>
                <c:pt idx="17">
                  <c:v>8.681388888881278</c:v>
                </c:pt>
                <c:pt idx="18">
                  <c:v>8.6999999999905686</c:v>
                </c:pt>
                <c:pt idx="19">
                  <c:v>8.7888888888808889</c:v>
                </c:pt>
                <c:pt idx="20">
                  <c:v>8.8180555555507709</c:v>
                </c:pt>
                <c:pt idx="21">
                  <c:v>8.8463888888807869</c:v>
                </c:pt>
                <c:pt idx="22">
                  <c:v>8.8680555555509706</c:v>
                </c:pt>
                <c:pt idx="23">
                  <c:v>8.8897222222211294</c:v>
                </c:pt>
                <c:pt idx="24">
                  <c:v>8.9308333333313694</c:v>
                </c:pt>
                <c:pt idx="25">
                  <c:v>8.9586111111110149</c:v>
                </c:pt>
                <c:pt idx="26">
                  <c:v>8.9844444444418823</c:v>
                </c:pt>
                <c:pt idx="27">
                  <c:v>9.0522222222210527</c:v>
                </c:pt>
                <c:pt idx="28">
                  <c:v>9.1644444444417203</c:v>
                </c:pt>
                <c:pt idx="29">
                  <c:v>9.3763888888814506</c:v>
                </c:pt>
                <c:pt idx="30">
                  <c:v>11.12999999999132</c:v>
                </c:pt>
                <c:pt idx="31">
                  <c:v>11.571111111111152</c:v>
                </c:pt>
                <c:pt idx="32">
                  <c:v>11.615555555550946</c:v>
                </c:pt>
                <c:pt idx="33">
                  <c:v>11.691666666660543</c:v>
                </c:pt>
                <c:pt idx="34">
                  <c:v>12.483611111111108</c:v>
                </c:pt>
                <c:pt idx="35">
                  <c:v>12.513055555551396</c:v>
                </c:pt>
                <c:pt idx="36">
                  <c:v>12.669444444441414</c:v>
                </c:pt>
                <c:pt idx="37">
                  <c:v>14.714166666661033</c:v>
                </c:pt>
                <c:pt idx="38">
                  <c:v>15.453611111111362</c:v>
                </c:pt>
                <c:pt idx="39">
                  <c:v>16.394166666661324</c:v>
                </c:pt>
                <c:pt idx="40">
                  <c:v>18.256111111111142</c:v>
                </c:pt>
                <c:pt idx="41">
                  <c:v>20.442777777770683</c:v>
                </c:pt>
                <c:pt idx="42">
                  <c:v>21.306388888880821</c:v>
                </c:pt>
                <c:pt idx="43">
                  <c:v>22.354444444440482</c:v>
                </c:pt>
                <c:pt idx="44">
                  <c:v>22.760833333330254</c:v>
                </c:pt>
                <c:pt idx="45">
                  <c:v>23.672499999990425</c:v>
                </c:pt>
                <c:pt idx="46">
                  <c:v>24.171944444440157</c:v>
                </c:pt>
                <c:pt idx="47">
                  <c:v>24.879166666659714</c:v>
                </c:pt>
                <c:pt idx="48">
                  <c:v>24.905833333329749</c:v>
                </c:pt>
                <c:pt idx="49">
                  <c:v>24.924444444439629</c:v>
                </c:pt>
                <c:pt idx="50">
                  <c:v>25.028888888880221</c:v>
                </c:pt>
                <c:pt idx="51">
                  <c:v>25.047499999990425</c:v>
                </c:pt>
                <c:pt idx="52">
                  <c:v>25.084722222220254</c:v>
                </c:pt>
                <c:pt idx="53">
                  <c:v>25.111388888880231</c:v>
                </c:pt>
                <c:pt idx="54">
                  <c:v>25.129722222220426</c:v>
                </c:pt>
                <c:pt idx="55">
                  <c:v>25.148055555549792</c:v>
                </c:pt>
                <c:pt idx="56">
                  <c:v>25.198611111109887</c:v>
                </c:pt>
                <c:pt idx="57">
                  <c:v>25.217222222219636</c:v>
                </c:pt>
                <c:pt idx="58">
                  <c:v>25.235555555549428</c:v>
                </c:pt>
                <c:pt idx="59">
                  <c:v>25.288333333329422</c:v>
                </c:pt>
                <c:pt idx="60">
                  <c:v>25.358888888878791</c:v>
                </c:pt>
                <c:pt idx="61">
                  <c:v>25.433333333329468</c:v>
                </c:pt>
                <c:pt idx="62">
                  <c:v>25.473888888879021</c:v>
                </c:pt>
                <c:pt idx="63">
                  <c:v>25.498888888878657</c:v>
                </c:pt>
                <c:pt idx="64">
                  <c:v>25.567499999988129</c:v>
                </c:pt>
                <c:pt idx="65">
                  <c:v>26.936944444438115</c:v>
                </c:pt>
                <c:pt idx="66">
                  <c:v>27.300277777768162</c:v>
                </c:pt>
                <c:pt idx="67">
                  <c:v>28.540833333327726</c:v>
                </c:pt>
                <c:pt idx="68">
                  <c:v>28.916944444438595</c:v>
                </c:pt>
                <c:pt idx="69">
                  <c:v>30.81222222221853</c:v>
                </c:pt>
                <c:pt idx="70">
                  <c:v>31.10361111110873</c:v>
                </c:pt>
                <c:pt idx="71">
                  <c:v>31.718055555549501</c:v>
                </c:pt>
                <c:pt idx="72">
                  <c:v>31.924444444438752</c:v>
                </c:pt>
                <c:pt idx="73">
                  <c:v>32.652777777769494</c:v>
                </c:pt>
                <c:pt idx="74">
                  <c:v>32.845277777768978</c:v>
                </c:pt>
                <c:pt idx="75">
                  <c:v>34.141388888879113</c:v>
                </c:pt>
                <c:pt idx="76">
                  <c:v>35.026944444438264</c:v>
                </c:pt>
                <c:pt idx="77">
                  <c:v>35.907777777768423</c:v>
                </c:pt>
                <c:pt idx="78">
                  <c:v>36.49166666665824</c:v>
                </c:pt>
                <c:pt idx="79">
                  <c:v>36.510555555548457</c:v>
                </c:pt>
                <c:pt idx="80">
                  <c:v>36.605277777768308</c:v>
                </c:pt>
                <c:pt idx="81">
                  <c:v>37.107499999988555</c:v>
                </c:pt>
                <c:pt idx="82">
                  <c:v>41.634999999988253</c:v>
                </c:pt>
                <c:pt idx="83">
                  <c:v>41.970277777768004</c:v>
                </c:pt>
                <c:pt idx="84">
                  <c:v>43.078055555547344</c:v>
                </c:pt>
                <c:pt idx="85">
                  <c:v>43.368888888877642</c:v>
                </c:pt>
                <c:pt idx="86">
                  <c:v>44.157499999987344</c:v>
                </c:pt>
                <c:pt idx="87">
                  <c:v>45.898611111107435</c:v>
                </c:pt>
                <c:pt idx="88">
                  <c:v>46.476111111107308</c:v>
                </c:pt>
                <c:pt idx="89">
                  <c:v>47.689999999986718</c:v>
                </c:pt>
                <c:pt idx="90">
                  <c:v>48.735277777766143</c:v>
                </c:pt>
                <c:pt idx="91">
                  <c:v>49.544722222215881</c:v>
                </c:pt>
                <c:pt idx="92">
                  <c:v>51.003055555545721</c:v>
                </c:pt>
                <c:pt idx="93">
                  <c:v>51.279999999985513</c:v>
                </c:pt>
                <c:pt idx="94">
                  <c:v>56.857222222214894</c:v>
                </c:pt>
                <c:pt idx="95">
                  <c:v>56.925555555545401</c:v>
                </c:pt>
                <c:pt idx="96">
                  <c:v>59.165555555545183</c:v>
                </c:pt>
                <c:pt idx="97">
                  <c:v>59.308888888875913</c:v>
                </c:pt>
                <c:pt idx="98">
                  <c:v>61.58583333332566</c:v>
                </c:pt>
                <c:pt idx="99">
                  <c:v>61.630833333326187</c:v>
                </c:pt>
                <c:pt idx="100">
                  <c:v>62.00916666665637</c:v>
                </c:pt>
                <c:pt idx="101">
                  <c:v>62.790833333326503</c:v>
                </c:pt>
                <c:pt idx="102">
                  <c:v>62.995555555546922</c:v>
                </c:pt>
                <c:pt idx="103">
                  <c:v>66.712222222216795</c:v>
                </c:pt>
                <c:pt idx="104">
                  <c:v>66.741388888877125</c:v>
                </c:pt>
                <c:pt idx="105">
                  <c:v>68.001944444437427</c:v>
                </c:pt>
                <c:pt idx="106">
                  <c:v>68.253055555547093</c:v>
                </c:pt>
                <c:pt idx="107">
                  <c:v>70.737499999988088</c:v>
                </c:pt>
                <c:pt idx="108">
                  <c:v>73.084722222218105</c:v>
                </c:pt>
                <c:pt idx="109">
                  <c:v>73.331944444438562</c:v>
                </c:pt>
                <c:pt idx="110">
                  <c:v>76.740555555549093</c:v>
                </c:pt>
                <c:pt idx="111">
                  <c:v>79.424166666658792</c:v>
                </c:pt>
                <c:pt idx="112">
                  <c:v>79.470555555548643</c:v>
                </c:pt>
                <c:pt idx="113">
                  <c:v>81.614166666658846</c:v>
                </c:pt>
                <c:pt idx="114">
                  <c:v>82.449722222218796</c:v>
                </c:pt>
                <c:pt idx="115">
                  <c:v>83.646666666659101</c:v>
                </c:pt>
                <c:pt idx="116">
                  <c:v>85.654722222218709</c:v>
                </c:pt>
                <c:pt idx="117">
                  <c:v>88.06249999998893</c:v>
                </c:pt>
                <c:pt idx="118">
                  <c:v>88.861111111108428</c:v>
                </c:pt>
                <c:pt idx="119">
                  <c:v>89.323611111108519</c:v>
                </c:pt>
                <c:pt idx="120">
                  <c:v>89.559166666658555</c:v>
                </c:pt>
                <c:pt idx="121">
                  <c:v>91.057499999988821</c:v>
                </c:pt>
                <c:pt idx="122">
                  <c:v>91.693888888878348</c:v>
                </c:pt>
                <c:pt idx="123">
                  <c:v>93.88333333332767</c:v>
                </c:pt>
                <c:pt idx="124">
                  <c:v>93.982222222218226</c:v>
                </c:pt>
                <c:pt idx="125">
                  <c:v>94.014166666658127</c:v>
                </c:pt>
                <c:pt idx="126">
                  <c:v>94.50944444443833</c:v>
                </c:pt>
                <c:pt idx="127">
                  <c:v>95.218055555548133</c:v>
                </c:pt>
                <c:pt idx="128">
                  <c:v>97.464722222218327</c:v>
                </c:pt>
                <c:pt idx="129">
                  <c:v>100.65861111110397</c:v>
                </c:pt>
                <c:pt idx="130">
                  <c:v>101.80861111110501</c:v>
                </c:pt>
                <c:pt idx="131">
                  <c:v>103.3586111111043</c:v>
                </c:pt>
                <c:pt idx="132">
                  <c:v>101.80861111110501</c:v>
                </c:pt>
                <c:pt idx="133">
                  <c:v>104.30861111110426</c:v>
                </c:pt>
                <c:pt idx="134">
                  <c:v>107.02527777777122</c:v>
                </c:pt>
                <c:pt idx="135">
                  <c:v>107.6752777777712</c:v>
                </c:pt>
                <c:pt idx="136">
                  <c:v>108.70861111110455</c:v>
                </c:pt>
                <c:pt idx="137">
                  <c:v>108.89194444443849</c:v>
                </c:pt>
                <c:pt idx="138">
                  <c:v>109.97527777777118</c:v>
                </c:pt>
                <c:pt idx="139">
                  <c:v>111.30861111110501</c:v>
                </c:pt>
                <c:pt idx="140">
                  <c:v>113.59194444443852</c:v>
                </c:pt>
                <c:pt idx="141">
                  <c:v>113.69194444443822</c:v>
                </c:pt>
                <c:pt idx="142">
                  <c:v>113.8586111111043</c:v>
                </c:pt>
                <c:pt idx="143">
                  <c:v>113.89194444443812</c:v>
                </c:pt>
                <c:pt idx="144">
                  <c:v>114.00861111110407</c:v>
                </c:pt>
                <c:pt idx="145">
                  <c:v>116.34194444443852</c:v>
                </c:pt>
                <c:pt idx="146">
                  <c:v>117.09194444443879</c:v>
                </c:pt>
                <c:pt idx="147">
                  <c:v>117.22527777777154</c:v>
                </c:pt>
                <c:pt idx="148">
                  <c:v>120.19194444443913</c:v>
                </c:pt>
                <c:pt idx="149">
                  <c:v>120.45861111110601</c:v>
                </c:pt>
                <c:pt idx="150">
                  <c:v>123.30861111110625</c:v>
                </c:pt>
                <c:pt idx="151">
                  <c:v>124.42527777777315</c:v>
                </c:pt>
                <c:pt idx="152">
                  <c:v>124.45861111110645</c:v>
                </c:pt>
                <c:pt idx="153">
                  <c:v>124.49194444443982</c:v>
                </c:pt>
                <c:pt idx="154">
                  <c:v>124.60861111110701</c:v>
                </c:pt>
                <c:pt idx="155">
                  <c:v>124.62527777777292</c:v>
                </c:pt>
                <c:pt idx="156">
                  <c:v>124.65861111110635</c:v>
                </c:pt>
                <c:pt idx="157">
                  <c:v>124.69194444444022</c:v>
                </c:pt>
                <c:pt idx="158">
                  <c:v>124.72527777777304</c:v>
                </c:pt>
                <c:pt idx="159">
                  <c:v>124.77527777777277</c:v>
                </c:pt>
                <c:pt idx="160">
                  <c:v>126.72527777777285</c:v>
                </c:pt>
                <c:pt idx="161">
                  <c:v>127.37527777777292</c:v>
                </c:pt>
                <c:pt idx="162">
                  <c:v>127.85861111110626</c:v>
                </c:pt>
                <c:pt idx="163">
                  <c:v>128.82527777777409</c:v>
                </c:pt>
                <c:pt idx="164">
                  <c:v>130.87527777777404</c:v>
                </c:pt>
                <c:pt idx="165">
                  <c:v>130.94194444444051</c:v>
                </c:pt>
                <c:pt idx="166">
                  <c:v>131.57527777777381</c:v>
                </c:pt>
                <c:pt idx="167">
                  <c:v>133.42527777777389</c:v>
                </c:pt>
                <c:pt idx="168">
                  <c:v>136.2252777777729</c:v>
                </c:pt>
                <c:pt idx="169">
                  <c:v>137.02527777777368</c:v>
                </c:pt>
                <c:pt idx="170">
                  <c:v>137.17527777777272</c:v>
                </c:pt>
                <c:pt idx="171">
                  <c:v>139.44194444444005</c:v>
                </c:pt>
                <c:pt idx="172">
                  <c:v>140.37527777777404</c:v>
                </c:pt>
                <c:pt idx="173">
                  <c:v>140.45861111110693</c:v>
                </c:pt>
                <c:pt idx="174">
                  <c:v>140.50861111110692</c:v>
                </c:pt>
                <c:pt idx="175">
                  <c:v>140.64194444444033</c:v>
                </c:pt>
                <c:pt idx="176">
                  <c:v>141.45861111110693</c:v>
                </c:pt>
                <c:pt idx="177">
                  <c:v>141.5586111111073</c:v>
                </c:pt>
                <c:pt idx="178">
                  <c:v>144.59805555554735</c:v>
                </c:pt>
                <c:pt idx="179">
                  <c:v>145.29861111110648</c:v>
                </c:pt>
                <c:pt idx="180">
                  <c:v>145.89444444443734</c:v>
                </c:pt>
                <c:pt idx="181">
                  <c:v>147.45999999999671</c:v>
                </c:pt>
                <c:pt idx="182">
                  <c:v>147.8119444444369</c:v>
                </c:pt>
                <c:pt idx="183">
                  <c:v>148.59166666665698</c:v>
                </c:pt>
                <c:pt idx="184">
                  <c:v>148.90694444443704</c:v>
                </c:pt>
                <c:pt idx="185">
                  <c:v>151.342222222217</c:v>
                </c:pt>
                <c:pt idx="186">
                  <c:v>152.12944444443687</c:v>
                </c:pt>
                <c:pt idx="187">
                  <c:v>153.61555555554563</c:v>
                </c:pt>
                <c:pt idx="188">
                  <c:v>154.84416666665695</c:v>
                </c:pt>
                <c:pt idx="189">
                  <c:v>154.86833333332788</c:v>
                </c:pt>
                <c:pt idx="190">
                  <c:v>155.96138888888845</c:v>
                </c:pt>
                <c:pt idx="191">
                  <c:v>159.00083333332745</c:v>
                </c:pt>
                <c:pt idx="192">
                  <c:v>159.27305555554625</c:v>
                </c:pt>
                <c:pt idx="193">
                  <c:v>160.47499999999698</c:v>
                </c:pt>
                <c:pt idx="194">
                  <c:v>161.15138888888714</c:v>
                </c:pt>
                <c:pt idx="195">
                  <c:v>161.17138888888607</c:v>
                </c:pt>
                <c:pt idx="196">
                  <c:v>161.27666666665527</c:v>
                </c:pt>
                <c:pt idx="197">
                  <c:v>161.30333333332587</c:v>
                </c:pt>
                <c:pt idx="198">
                  <c:v>161.3438888888862</c:v>
                </c:pt>
                <c:pt idx="199">
                  <c:v>162.28111111110579</c:v>
                </c:pt>
                <c:pt idx="200">
                  <c:v>162.98722222221627</c:v>
                </c:pt>
                <c:pt idx="201">
                  <c:v>163.01027777777639</c:v>
                </c:pt>
                <c:pt idx="202">
                  <c:v>163.55999999999662</c:v>
                </c:pt>
                <c:pt idx="203">
                  <c:v>164.0891666666565</c:v>
                </c:pt>
                <c:pt idx="204">
                  <c:v>165.5663888888871</c:v>
                </c:pt>
                <c:pt idx="205">
                  <c:v>165.59444444443687</c:v>
                </c:pt>
                <c:pt idx="206">
                  <c:v>165.61944444443711</c:v>
                </c:pt>
                <c:pt idx="207">
                  <c:v>167.79555555554555</c:v>
                </c:pt>
                <c:pt idx="208">
                  <c:v>167.84916666665615</c:v>
                </c:pt>
                <c:pt idx="209">
                  <c:v>168.02138888888757</c:v>
                </c:pt>
                <c:pt idx="210">
                  <c:v>168.04333333332656</c:v>
                </c:pt>
                <c:pt idx="211">
                  <c:v>168.13555555554552</c:v>
                </c:pt>
                <c:pt idx="212">
                  <c:v>168.17111111110643</c:v>
                </c:pt>
                <c:pt idx="213">
                  <c:v>168.23694444443694</c:v>
                </c:pt>
                <c:pt idx="214">
                  <c:v>168.62472222221712</c:v>
                </c:pt>
                <c:pt idx="215">
                  <c:v>169.51194444443703</c:v>
                </c:pt>
                <c:pt idx="216">
                  <c:v>170.76527777777696</c:v>
                </c:pt>
                <c:pt idx="217">
                  <c:v>170.79638888888701</c:v>
                </c:pt>
                <c:pt idx="218">
                  <c:v>171.98416666665648</c:v>
                </c:pt>
                <c:pt idx="219">
                  <c:v>174.85972222221639</c:v>
                </c:pt>
                <c:pt idx="220">
                  <c:v>174.97027777777689</c:v>
                </c:pt>
                <c:pt idx="221">
                  <c:v>176.76499999999655</c:v>
                </c:pt>
                <c:pt idx="222">
                  <c:v>176.79388888888639</c:v>
                </c:pt>
                <c:pt idx="223">
                  <c:v>178.80499999999651</c:v>
                </c:pt>
                <c:pt idx="224">
                  <c:v>180.8033333333268</c:v>
                </c:pt>
                <c:pt idx="225">
                  <c:v>180.89916666665735</c:v>
                </c:pt>
                <c:pt idx="226">
                  <c:v>183.15805555554775</c:v>
                </c:pt>
                <c:pt idx="227">
                  <c:v>183.20194444443845</c:v>
                </c:pt>
                <c:pt idx="228">
                  <c:v>183.2316666666575</c:v>
                </c:pt>
                <c:pt idx="229">
                  <c:v>183.2502777777789</c:v>
                </c:pt>
                <c:pt idx="230">
                  <c:v>183.37222222221894</c:v>
                </c:pt>
                <c:pt idx="231">
                  <c:v>183.99611111110858</c:v>
                </c:pt>
                <c:pt idx="232">
                  <c:v>185.25777777777907</c:v>
                </c:pt>
                <c:pt idx="233">
                  <c:v>185.69722222221876</c:v>
                </c:pt>
                <c:pt idx="234">
                  <c:v>187.93694444443821</c:v>
                </c:pt>
                <c:pt idx="235">
                  <c:v>188.77749999999818</c:v>
                </c:pt>
                <c:pt idx="236">
                  <c:v>190.79694777777817</c:v>
                </c:pt>
                <c:pt idx="237">
                  <c:v>191.27555888888762</c:v>
                </c:pt>
                <c:pt idx="238">
                  <c:v>193.27416999999735</c:v>
                </c:pt>
                <c:pt idx="239">
                  <c:v>194.18139222221802</c:v>
                </c:pt>
                <c:pt idx="240">
                  <c:v>194.84305888888852</c:v>
                </c:pt>
                <c:pt idx="241">
                  <c:v>195.26028111110702</c:v>
                </c:pt>
                <c:pt idx="242">
                  <c:v>196.02166999999858</c:v>
                </c:pt>
                <c:pt idx="243">
                  <c:v>196.04694777777863</c:v>
                </c:pt>
                <c:pt idx="244">
                  <c:v>197.5791699999981</c:v>
                </c:pt>
                <c:pt idx="245">
                  <c:v>199.2488922222183</c:v>
                </c:pt>
                <c:pt idx="246">
                  <c:v>199.91972555554938</c:v>
                </c:pt>
                <c:pt idx="247">
                  <c:v>200.45778111110926</c:v>
                </c:pt>
                <c:pt idx="248">
                  <c:v>201.63389222221795</c:v>
                </c:pt>
                <c:pt idx="249">
                  <c:v>202.56666999999806</c:v>
                </c:pt>
                <c:pt idx="250">
                  <c:v>203.61528111110732</c:v>
                </c:pt>
                <c:pt idx="251">
                  <c:v>204.67889222221783</c:v>
                </c:pt>
                <c:pt idx="252">
                  <c:v>204.71166999999735</c:v>
                </c:pt>
                <c:pt idx="253">
                  <c:v>205.15944777777881</c:v>
                </c:pt>
                <c:pt idx="254">
                  <c:v>206.25833666665844</c:v>
                </c:pt>
                <c:pt idx="255">
                  <c:v>207.80389222221828</c:v>
                </c:pt>
                <c:pt idx="256">
                  <c:v>207.88444777777977</c:v>
                </c:pt>
                <c:pt idx="257">
                  <c:v>208.9197255555477</c:v>
                </c:pt>
                <c:pt idx="258">
                  <c:v>209.48166999999816</c:v>
                </c:pt>
                <c:pt idx="259">
                  <c:v>210.24139222221737</c:v>
                </c:pt>
                <c:pt idx="260">
                  <c:v>212.60889222221735</c:v>
                </c:pt>
                <c:pt idx="261">
                  <c:v>212.98000333332757</c:v>
                </c:pt>
                <c:pt idx="262">
                  <c:v>214.09416999999698</c:v>
                </c:pt>
                <c:pt idx="263">
                  <c:v>215.05389222221692</c:v>
                </c:pt>
                <c:pt idx="264">
                  <c:v>216.85750333332757</c:v>
                </c:pt>
                <c:pt idx="265">
                  <c:v>217.87611444443687</c:v>
                </c:pt>
                <c:pt idx="266">
                  <c:v>219.0047255555466</c:v>
                </c:pt>
                <c:pt idx="267">
                  <c:v>219.11305888888654</c:v>
                </c:pt>
                <c:pt idx="268">
                  <c:v>221.88083666665707</c:v>
                </c:pt>
                <c:pt idx="269">
                  <c:v>223.12000333332693</c:v>
                </c:pt>
                <c:pt idx="270">
                  <c:v>223.22444777777667</c:v>
                </c:pt>
                <c:pt idx="271">
                  <c:v>224.81944777777647</c:v>
                </c:pt>
                <c:pt idx="272">
                  <c:v>226.26139222221698</c:v>
                </c:pt>
                <c:pt idx="273">
                  <c:v>228.49472555555016</c:v>
                </c:pt>
                <c:pt idx="274">
                  <c:v>229.16250333333059</c:v>
                </c:pt>
                <c:pt idx="275">
                  <c:v>229.29694777777044</c:v>
                </c:pt>
                <c:pt idx="276">
                  <c:v>231.96000333333026</c:v>
                </c:pt>
                <c:pt idx="277">
                  <c:v>232.95944777777152</c:v>
                </c:pt>
                <c:pt idx="278">
                  <c:v>233.55250333333137</c:v>
                </c:pt>
                <c:pt idx="279">
                  <c:v>235.96500333333128</c:v>
                </c:pt>
                <c:pt idx="280">
                  <c:v>237.15778111111078</c:v>
                </c:pt>
                <c:pt idx="281">
                  <c:v>239.16028111111135</c:v>
                </c:pt>
                <c:pt idx="282">
                  <c:v>239.20555888888128</c:v>
                </c:pt>
                <c:pt idx="283">
                  <c:v>240.53111444444158</c:v>
                </c:pt>
                <c:pt idx="284">
                  <c:v>241.1600033333319</c:v>
                </c:pt>
                <c:pt idx="285">
                  <c:v>241.63333666666162</c:v>
                </c:pt>
                <c:pt idx="286">
                  <c:v>244.94583666666162</c:v>
                </c:pt>
                <c:pt idx="287">
                  <c:v>245.82972555555202</c:v>
                </c:pt>
                <c:pt idx="288">
                  <c:v>248.03694777777164</c:v>
                </c:pt>
                <c:pt idx="289">
                  <c:v>248.08028111111193</c:v>
                </c:pt>
                <c:pt idx="290">
                  <c:v>248.09861444444172</c:v>
                </c:pt>
                <c:pt idx="291">
                  <c:v>249.23861444444054</c:v>
                </c:pt>
                <c:pt idx="292">
                  <c:v>249.25722555555134</c:v>
                </c:pt>
                <c:pt idx="293">
                  <c:v>249.71139222222178</c:v>
                </c:pt>
                <c:pt idx="294">
                  <c:v>249.73833666666209</c:v>
                </c:pt>
                <c:pt idx="295">
                  <c:v>249.79944777777277</c:v>
                </c:pt>
                <c:pt idx="296">
                  <c:v>250.04639222222326</c:v>
                </c:pt>
                <c:pt idx="297">
                  <c:v>250.10333666666278</c:v>
                </c:pt>
                <c:pt idx="298">
                  <c:v>250.73083666666238</c:v>
                </c:pt>
                <c:pt idx="299">
                  <c:v>251.4722255555524</c:v>
                </c:pt>
                <c:pt idx="300">
                  <c:v>251.68889222221921</c:v>
                </c:pt>
                <c:pt idx="301">
                  <c:v>251.88500333333013</c:v>
                </c:pt>
                <c:pt idx="302">
                  <c:v>252.35472555554941</c:v>
                </c:pt>
                <c:pt idx="303">
                  <c:v>252.48416999999921</c:v>
                </c:pt>
                <c:pt idx="304">
                  <c:v>253.23028111110801</c:v>
                </c:pt>
                <c:pt idx="305">
                  <c:v>254.00833666665889</c:v>
                </c:pt>
                <c:pt idx="306">
                  <c:v>254.76500333332814</c:v>
                </c:pt>
                <c:pt idx="307">
                  <c:v>257.43083666665899</c:v>
                </c:pt>
                <c:pt idx="308">
                  <c:v>257.43083666665899</c:v>
                </c:pt>
                <c:pt idx="309">
                  <c:v>261.66889222221909</c:v>
                </c:pt>
                <c:pt idx="310">
                  <c:v>262.54916999998915</c:v>
                </c:pt>
                <c:pt idx="311">
                  <c:v>264.03083666665924</c:v>
                </c:pt>
                <c:pt idx="312">
                  <c:v>264.33500333332938</c:v>
                </c:pt>
                <c:pt idx="313">
                  <c:v>265.22889222221869</c:v>
                </c:pt>
                <c:pt idx="314">
                  <c:v>265.6611144444384</c:v>
                </c:pt>
                <c:pt idx="315">
                  <c:v>268.84555888887894</c:v>
                </c:pt>
                <c:pt idx="316">
                  <c:v>271.85528111110932</c:v>
                </c:pt>
                <c:pt idx="317">
                  <c:v>272.22889222221869</c:v>
                </c:pt>
                <c:pt idx="318">
                  <c:v>272.25166999998993</c:v>
                </c:pt>
                <c:pt idx="319">
                  <c:v>272.48889222221823</c:v>
                </c:pt>
                <c:pt idx="320">
                  <c:v>276.03222555555004</c:v>
                </c:pt>
                <c:pt idx="321">
                  <c:v>276.47333666665861</c:v>
                </c:pt>
                <c:pt idx="322">
                  <c:v>279.37416999999033</c:v>
                </c:pt>
                <c:pt idx="323">
                  <c:v>280.65972555555072</c:v>
                </c:pt>
                <c:pt idx="324">
                  <c:v>280.71139222221808</c:v>
                </c:pt>
                <c:pt idx="325">
                  <c:v>281.23972555554963</c:v>
                </c:pt>
                <c:pt idx="326">
                  <c:v>282.84305888887963</c:v>
                </c:pt>
                <c:pt idx="327">
                  <c:v>285.67805888887864</c:v>
                </c:pt>
                <c:pt idx="328">
                  <c:v>286.48222555555026</c:v>
                </c:pt>
                <c:pt idx="329">
                  <c:v>287.45111444443825</c:v>
                </c:pt>
              </c:numCache>
            </c:numRef>
          </c:xVal>
          <c:yVal>
            <c:numRef>
              <c:f>'TD18_Disk_#2'!$BK$8626:$BK$8955</c:f>
              <c:numCache>
                <c:formatCode>0.0_ </c:formatCode>
                <c:ptCount val="330"/>
                <c:pt idx="0">
                  <c:v>90.975254731618023</c:v>
                </c:pt>
                <c:pt idx="1">
                  <c:v>170.29972752214101</c:v>
                </c:pt>
                <c:pt idx="2">
                  <c:v>162.86644951348242</c:v>
                </c:pt>
                <c:pt idx="3">
                  <c:v>139.97760358402078</c:v>
                </c:pt>
                <c:pt idx="4">
                  <c:v>179.27572606626111</c:v>
                </c:pt>
                <c:pt idx="5">
                  <c:v>72.556303691784649</c:v>
                </c:pt>
                <c:pt idx="6">
                  <c:v>71.996313788879618</c:v>
                </c:pt>
                <c:pt idx="7">
                  <c:v>71.444901692011726</c:v>
                </c:pt>
                <c:pt idx="8">
                  <c:v>70.909916042665728</c:v>
                </c:pt>
                <c:pt idx="9">
                  <c:v>69.622368274434422</c:v>
                </c:pt>
                <c:pt idx="10">
                  <c:v>81.708247085720586</c:v>
                </c:pt>
                <c:pt idx="11">
                  <c:v>62.421972534477987</c:v>
                </c:pt>
                <c:pt idx="12">
                  <c:v>44.25039825362186</c:v>
                </c:pt>
                <c:pt idx="13">
                  <c:v>34.512907827568306</c:v>
                </c:pt>
                <c:pt idx="14">
                  <c:v>38.881976537504904</c:v>
                </c:pt>
                <c:pt idx="15">
                  <c:v>35.324989907170284</c:v>
                </c:pt>
                <c:pt idx="16">
                  <c:v>29.414730897248127</c:v>
                </c:pt>
                <c:pt idx="17">
                  <c:v>31.996928294911729</c:v>
                </c:pt>
                <c:pt idx="18">
                  <c:v>31.928480204376733</c:v>
                </c:pt>
                <c:pt idx="19">
                  <c:v>31.605562579042626</c:v>
                </c:pt>
                <c:pt idx="20">
                  <c:v>35.438651756201274</c:v>
                </c:pt>
                <c:pt idx="21">
                  <c:v>39.250164850728325</c:v>
                </c:pt>
                <c:pt idx="22">
                  <c:v>39.154267815211838</c:v>
                </c:pt>
                <c:pt idx="23">
                  <c:v>39.058838233920369</c:v>
                </c:pt>
                <c:pt idx="24">
                  <c:v>42.766943485437494</c:v>
                </c:pt>
                <c:pt idx="25">
                  <c:v>46.510185730675502</c:v>
                </c:pt>
                <c:pt idx="26">
                  <c:v>50.241157556284271</c:v>
                </c:pt>
                <c:pt idx="27">
                  <c:v>53.700748741875373</c:v>
                </c:pt>
                <c:pt idx="28">
                  <c:v>56.831959262868494</c:v>
                </c:pt>
                <c:pt idx="29">
                  <c:v>59.250481410208245</c:v>
                </c:pt>
                <c:pt idx="30">
                  <c:v>49.915144254805817</c:v>
                </c:pt>
                <c:pt idx="31">
                  <c:v>51.013059343191465</c:v>
                </c:pt>
                <c:pt idx="32">
                  <c:v>53.807155155942503</c:v>
                </c:pt>
                <c:pt idx="33">
                  <c:v>56.426704680476206</c:v>
                </c:pt>
                <c:pt idx="34">
                  <c:v>52.847066153400874</c:v>
                </c:pt>
                <c:pt idx="35">
                  <c:v>52.722711834324265</c:v>
                </c:pt>
                <c:pt idx="36">
                  <c:v>54.812541109419094</c:v>
                </c:pt>
                <c:pt idx="37">
                  <c:v>47.195635347661316</c:v>
                </c:pt>
                <c:pt idx="38">
                  <c:v>44.937357323889763</c:v>
                </c:pt>
                <c:pt idx="39">
                  <c:v>42.35924024468077</c:v>
                </c:pt>
                <c:pt idx="40">
                  <c:v>38.0390128115396</c:v>
                </c:pt>
                <c:pt idx="41">
                  <c:v>35.668668641477481</c:v>
                </c:pt>
                <c:pt idx="42">
                  <c:v>34.222911750531395</c:v>
                </c:pt>
                <c:pt idx="43">
                  <c:v>34.171678512854733</c:v>
                </c:pt>
                <c:pt idx="44">
                  <c:v>35.087076971898107</c:v>
                </c:pt>
                <c:pt idx="45">
                  <c:v>35.202590910705489</c:v>
                </c:pt>
                <c:pt idx="46">
                  <c:v>34.475229547576305</c:v>
                </c:pt>
                <c:pt idx="47">
                  <c:v>34.890861385595755</c:v>
                </c:pt>
                <c:pt idx="48">
                  <c:v>36.247643903151278</c:v>
                </c:pt>
                <c:pt idx="49">
                  <c:v>36.22057774608421</c:v>
                </c:pt>
                <c:pt idx="50">
                  <c:v>37.456716682957129</c:v>
                </c:pt>
                <c:pt idx="51">
                  <c:v>37.428885118289585</c:v>
                </c:pt>
                <c:pt idx="52">
                  <c:v>38.757543879079307</c:v>
                </c:pt>
                <c:pt idx="53">
                  <c:v>40.099113947868638</c:v>
                </c:pt>
                <c:pt idx="54">
                  <c:v>40.069859727859381</c:v>
                </c:pt>
                <c:pt idx="55">
                  <c:v>40.040648161452921</c:v>
                </c:pt>
                <c:pt idx="56">
                  <c:v>41.338257179079342</c:v>
                </c:pt>
                <c:pt idx="57">
                  <c:v>41.307748232032594</c:v>
                </c:pt>
                <c:pt idx="58">
                  <c:v>41.277738640376363</c:v>
                </c:pt>
                <c:pt idx="59">
                  <c:v>42.564643335756145</c:v>
                </c:pt>
                <c:pt idx="60">
                  <c:v>43.815449327450295</c:v>
                </c:pt>
                <c:pt idx="61">
                  <c:v>45.052424639587194</c:v>
                </c:pt>
                <c:pt idx="62">
                  <c:v>46.343750681543504</c:v>
                </c:pt>
                <c:pt idx="63">
                  <c:v>47.660028759442035</c:v>
                </c:pt>
                <c:pt idx="64">
                  <c:v>48.890192627381651</c:v>
                </c:pt>
                <c:pt idx="65">
                  <c:v>46.404669340961476</c:v>
                </c:pt>
                <c:pt idx="66">
                  <c:v>45.787079903558016</c:v>
                </c:pt>
                <c:pt idx="67">
                  <c:v>43.796899179546394</c:v>
                </c:pt>
                <c:pt idx="68">
                  <c:v>43.227250458697895</c:v>
                </c:pt>
                <c:pt idx="69">
                  <c:v>40.568317045910213</c:v>
                </c:pt>
                <c:pt idx="70">
                  <c:v>41.304600216126701</c:v>
                </c:pt>
                <c:pt idx="71">
                  <c:v>41.599159259105171</c:v>
                </c:pt>
                <c:pt idx="72">
                  <c:v>41.330224140338707</c:v>
                </c:pt>
                <c:pt idx="73">
                  <c:v>40.408336877934538</c:v>
                </c:pt>
                <c:pt idx="74">
                  <c:v>41.228656241818129</c:v>
                </c:pt>
                <c:pt idx="75">
                  <c:v>39.663490875374514</c:v>
                </c:pt>
                <c:pt idx="76">
                  <c:v>38.660713577649425</c:v>
                </c:pt>
                <c:pt idx="77">
                  <c:v>37.712349537404762</c:v>
                </c:pt>
                <c:pt idx="78">
                  <c:v>38.060439978694717</c:v>
                </c:pt>
                <c:pt idx="79">
                  <c:v>38.040749250604314</c:v>
                </c:pt>
                <c:pt idx="80">
                  <c:v>38.890870320774212</c:v>
                </c:pt>
                <c:pt idx="81">
                  <c:v>38.364511516851053</c:v>
                </c:pt>
                <c:pt idx="82">
                  <c:v>34.192653083019401</c:v>
                </c:pt>
                <c:pt idx="83">
                  <c:v>33.919506529099046</c:v>
                </c:pt>
                <c:pt idx="84">
                  <c:v>33.047246277757765</c:v>
                </c:pt>
                <c:pt idx="85">
                  <c:v>33.626255380209663</c:v>
                </c:pt>
                <c:pt idx="86">
                  <c:v>33.025722319736182</c:v>
                </c:pt>
                <c:pt idx="87">
                  <c:v>32.529427784672905</c:v>
                </c:pt>
                <c:pt idx="88">
                  <c:v>32.125225623680258</c:v>
                </c:pt>
                <c:pt idx="89">
                  <c:v>32.035600288911965</c:v>
                </c:pt>
                <c:pt idx="90">
                  <c:v>31.348498406933686</c:v>
                </c:pt>
                <c:pt idx="91">
                  <c:v>30.836337540161125</c:v>
                </c:pt>
                <c:pt idx="92">
                  <c:v>29.954632347740819</c:v>
                </c:pt>
                <c:pt idx="93">
                  <c:v>29.79285838101033</c:v>
                </c:pt>
                <c:pt idx="94">
                  <c:v>26.870425920681932</c:v>
                </c:pt>
                <c:pt idx="95">
                  <c:v>27.448129135522834</c:v>
                </c:pt>
                <c:pt idx="96">
                  <c:v>26.408946646890019</c:v>
                </c:pt>
                <c:pt idx="97">
                  <c:v>26.345123459108777</c:v>
                </c:pt>
                <c:pt idx="98">
                  <c:v>25.37109454284986</c:v>
                </c:pt>
                <c:pt idx="99">
                  <c:v>25.352569736471423</c:v>
                </c:pt>
                <c:pt idx="100">
                  <c:v>25.19788740912373</c:v>
                </c:pt>
                <c:pt idx="101">
                  <c:v>25.437187841469289</c:v>
                </c:pt>
                <c:pt idx="102">
                  <c:v>25.35452236489694</c:v>
                </c:pt>
                <c:pt idx="103">
                  <c:v>24.462450658718527</c:v>
                </c:pt>
                <c:pt idx="104">
                  <c:v>24.972010538192748</c:v>
                </c:pt>
                <c:pt idx="105">
                  <c:v>24.509103089374989</c:v>
                </c:pt>
                <c:pt idx="106">
                  <c:v>24.418931183385126</c:v>
                </c:pt>
                <c:pt idx="107">
                  <c:v>23.561288802501576</c:v>
                </c:pt>
                <c:pt idx="108">
                  <c:v>22.804583721329273</c:v>
                </c:pt>
                <c:pt idx="109">
                  <c:v>22.727703176198329</c:v>
                </c:pt>
                <c:pt idx="110">
                  <c:v>21.718199126930227</c:v>
                </c:pt>
                <c:pt idx="111">
                  <c:v>21.421551654795127</c:v>
                </c:pt>
                <c:pt idx="112">
                  <c:v>21.409047376039009</c:v>
                </c:pt>
                <c:pt idx="113">
                  <c:v>21.272178373173798</c:v>
                </c:pt>
                <c:pt idx="114">
                  <c:v>21.056603519317289</c:v>
                </c:pt>
                <c:pt idx="115">
                  <c:v>20.755293430038272</c:v>
                </c:pt>
                <c:pt idx="116">
                  <c:v>20.268714509481608</c:v>
                </c:pt>
                <c:pt idx="117">
                  <c:v>19.714533554138587</c:v>
                </c:pt>
                <c:pt idx="118">
                  <c:v>19.537355423570599</c:v>
                </c:pt>
                <c:pt idx="119">
                  <c:v>19.436194859515727</c:v>
                </c:pt>
                <c:pt idx="120">
                  <c:v>19.385074423179493</c:v>
                </c:pt>
                <c:pt idx="121">
                  <c:v>19.066096819167136</c:v>
                </c:pt>
                <c:pt idx="122">
                  <c:v>18.933771183105296</c:v>
                </c:pt>
                <c:pt idx="123">
                  <c:v>18.492218474466899</c:v>
                </c:pt>
                <c:pt idx="124">
                  <c:v>18.842216021943489</c:v>
                </c:pt>
                <c:pt idx="125">
                  <c:v>19.205143432876753</c:v>
                </c:pt>
                <c:pt idx="126">
                  <c:v>19.104498668564638</c:v>
                </c:pt>
                <c:pt idx="127">
                  <c:v>19.326983386088997</c:v>
                </c:pt>
                <c:pt idx="128">
                  <c:v>18.881475633634597</c:v>
                </c:pt>
                <c:pt idx="129">
                  <c:v>18.282368070293789</c:v>
                </c:pt>
                <c:pt idx="130">
                  <c:v>18.075855840617091</c:v>
                </c:pt>
                <c:pt idx="131">
                  <c:v>18.140723640185787</c:v>
                </c:pt>
                <c:pt idx="132">
                  <c:v>18.416909724402291</c:v>
                </c:pt>
                <c:pt idx="133">
                  <c:v>17.975505378006027</c:v>
                </c:pt>
                <c:pt idx="134">
                  <c:v>17.519225728087129</c:v>
                </c:pt>
                <c:pt idx="135">
                  <c:v>17.413467963089591</c:v>
                </c:pt>
                <c:pt idx="136">
                  <c:v>17.247943661828902</c:v>
                </c:pt>
                <c:pt idx="137">
                  <c:v>17.537773174733289</c:v>
                </c:pt>
                <c:pt idx="138">
                  <c:v>17.365013854124658</c:v>
                </c:pt>
                <c:pt idx="139">
                  <c:v>17.157003426410668</c:v>
                </c:pt>
                <c:pt idx="140">
                  <c:v>16.81212722928899</c:v>
                </c:pt>
                <c:pt idx="141">
                  <c:v>16.797339790028062</c:v>
                </c:pt>
                <c:pt idx="142">
                  <c:v>17.077710903631427</c:v>
                </c:pt>
                <c:pt idx="143">
                  <c:v>17.072712683319079</c:v>
                </c:pt>
                <c:pt idx="144">
                  <c:v>17.055241928607767</c:v>
                </c:pt>
                <c:pt idx="145">
                  <c:v>16.713185031672367</c:v>
                </c:pt>
                <c:pt idx="146">
                  <c:v>16.60613335674088</c:v>
                </c:pt>
                <c:pt idx="147">
                  <c:v>16.587245356164527</c:v>
                </c:pt>
                <c:pt idx="148">
                  <c:v>16.177826670765729</c:v>
                </c:pt>
                <c:pt idx="149">
                  <c:v>16.142012816758829</c:v>
                </c:pt>
                <c:pt idx="150">
                  <c:v>15.768926654217323</c:v>
                </c:pt>
                <c:pt idx="151">
                  <c:v>15.906467737219074</c:v>
                </c:pt>
                <c:pt idx="152">
                  <c:v>16.1811936587582</c:v>
                </c:pt>
                <c:pt idx="153">
                  <c:v>16.176861064192774</c:v>
                </c:pt>
                <c:pt idx="154">
                  <c:v>16.161715237265629</c:v>
                </c:pt>
                <c:pt idx="155">
                  <c:v>16.159553862579717</c:v>
                </c:pt>
                <c:pt idx="156">
                  <c:v>16.155232847042786</c:v>
                </c:pt>
                <c:pt idx="157">
                  <c:v>16.429378178667562</c:v>
                </c:pt>
                <c:pt idx="158">
                  <c:v>16.424987361112031</c:v>
                </c:pt>
                <c:pt idx="159">
                  <c:v>16.418405533504107</c:v>
                </c:pt>
                <c:pt idx="160">
                  <c:v>16.43976142618283</c:v>
                </c:pt>
                <c:pt idx="161">
                  <c:v>16.355868812847991</c:v>
                </c:pt>
                <c:pt idx="162">
                  <c:v>16.294040074648986</c:v>
                </c:pt>
                <c:pt idx="163">
                  <c:v>16.441304005641289</c:v>
                </c:pt>
                <c:pt idx="164">
                  <c:v>16.183771232577616</c:v>
                </c:pt>
                <c:pt idx="165">
                  <c:v>16.175531565091887</c:v>
                </c:pt>
                <c:pt idx="166">
                  <c:v>16.361567417047358</c:v>
                </c:pt>
                <c:pt idx="167">
                  <c:v>16.134707108223846</c:v>
                </c:pt>
                <c:pt idx="168">
                  <c:v>15.803071301419168</c:v>
                </c:pt>
                <c:pt idx="169">
                  <c:v>15.710807616600071</c:v>
                </c:pt>
                <c:pt idx="170">
                  <c:v>15.693627982043019</c:v>
                </c:pt>
                <c:pt idx="171">
                  <c:v>15.438523798235911</c:v>
                </c:pt>
                <c:pt idx="172">
                  <c:v>15.583228290831951</c:v>
                </c:pt>
                <c:pt idx="173">
                  <c:v>15.821188922795047</c:v>
                </c:pt>
                <c:pt idx="174">
                  <c:v>15.815558951508027</c:v>
                </c:pt>
                <c:pt idx="175">
                  <c:v>16.047449097491889</c:v>
                </c:pt>
                <c:pt idx="176">
                  <c:v>15.954804212461564</c:v>
                </c:pt>
                <c:pt idx="177">
                  <c:v>15.94353340096705</c:v>
                </c:pt>
                <c:pt idx="178">
                  <c:v>15.60840106579049</c:v>
                </c:pt>
                <c:pt idx="179">
                  <c:v>15.533145342446545</c:v>
                </c:pt>
                <c:pt idx="180">
                  <c:v>15.469707931915076</c:v>
                </c:pt>
                <c:pt idx="181">
                  <c:v>15.305468903055029</c:v>
                </c:pt>
                <c:pt idx="182">
                  <c:v>15.503934240768524</c:v>
                </c:pt>
                <c:pt idx="183">
                  <c:v>15.422578655152144</c:v>
                </c:pt>
                <c:pt idx="184">
                  <c:v>15.389924729278</c:v>
                </c:pt>
                <c:pt idx="185">
                  <c:v>15.142282391636851</c:v>
                </c:pt>
                <c:pt idx="186">
                  <c:v>15.063925823404064</c:v>
                </c:pt>
                <c:pt idx="187">
                  <c:v>14.91819404863597</c:v>
                </c:pt>
                <c:pt idx="188">
                  <c:v>15.024065413436301</c:v>
                </c:pt>
                <c:pt idx="189">
                  <c:v>15.245925750548512</c:v>
                </c:pt>
                <c:pt idx="190">
                  <c:v>15.139074664135268</c:v>
                </c:pt>
                <c:pt idx="191">
                  <c:v>14.849677587294813</c:v>
                </c:pt>
                <c:pt idx="192">
                  <c:v>14.824297197510964</c:v>
                </c:pt>
                <c:pt idx="193">
                  <c:v>14.713264440636513</c:v>
                </c:pt>
                <c:pt idx="194">
                  <c:v>14.866972911944687</c:v>
                </c:pt>
                <c:pt idx="195">
                  <c:v>15.080564685281804</c:v>
                </c:pt>
                <c:pt idx="196">
                  <c:v>15.286016438281672</c:v>
                </c:pt>
                <c:pt idx="197">
                  <c:v>15.498749767519469</c:v>
                </c:pt>
                <c:pt idx="198">
                  <c:v>15.710060292198769</c:v>
                </c:pt>
                <c:pt idx="199">
                  <c:v>15.619329969258247</c:v>
                </c:pt>
                <c:pt idx="200">
                  <c:v>15.764698664176731</c:v>
                </c:pt>
                <c:pt idx="201">
                  <c:v>15.975475302341371</c:v>
                </c:pt>
                <c:pt idx="202">
                  <c:v>16.13407244368393</c:v>
                </c:pt>
                <c:pt idx="203">
                  <c:v>16.082042114637069</c:v>
                </c:pt>
                <c:pt idx="204">
                  <c:v>15.938554356342706</c:v>
                </c:pt>
                <c:pt idx="205">
                  <c:v>16.145536283423986</c:v>
                </c:pt>
                <c:pt idx="206">
                  <c:v>16.352749777770889</c:v>
                </c:pt>
                <c:pt idx="207">
                  <c:v>16.347605551730481</c:v>
                </c:pt>
                <c:pt idx="208">
                  <c:v>16.549249739763923</c:v>
                </c:pt>
                <c:pt idx="209">
                  <c:v>16.738940313485418</c:v>
                </c:pt>
                <c:pt idx="210">
                  <c:v>16.736754408585764</c:v>
                </c:pt>
                <c:pt idx="211">
                  <c:v>16.934087574841289</c:v>
                </c:pt>
                <c:pt idx="212">
                  <c:v>17.136976888619191</c:v>
                </c:pt>
                <c:pt idx="213">
                  <c:v>17.130270963737431</c:v>
                </c:pt>
                <c:pt idx="214">
                  <c:v>17.090877342686191</c:v>
                </c:pt>
                <c:pt idx="215">
                  <c:v>17.206260456900708</c:v>
                </c:pt>
                <c:pt idx="216">
                  <c:v>17.079974949370154</c:v>
                </c:pt>
                <c:pt idx="217">
                  <c:v>17.076863777044743</c:v>
                </c:pt>
                <c:pt idx="218">
                  <c:v>16.958925482482435</c:v>
                </c:pt>
                <c:pt idx="219">
                  <c:v>16.680037172654828</c:v>
                </c:pt>
                <c:pt idx="220">
                  <c:v>16.867944238148468</c:v>
                </c:pt>
                <c:pt idx="221">
                  <c:v>16.893112952853617</c:v>
                </c:pt>
                <c:pt idx="222">
                  <c:v>16.890352544865689</c:v>
                </c:pt>
                <c:pt idx="223">
                  <c:v>16.700378127631605</c:v>
                </c:pt>
                <c:pt idx="224">
                  <c:v>16.515796783491563</c:v>
                </c:pt>
                <c:pt idx="225">
                  <c:v>16.698989768702631</c:v>
                </c:pt>
                <c:pt idx="226">
                  <c:v>16.682616258878486</c:v>
                </c:pt>
                <c:pt idx="227">
                  <c:v>16.868149446497789</c:v>
                </c:pt>
                <c:pt idx="228">
                  <c:v>17.054912269532068</c:v>
                </c:pt>
                <c:pt idx="229">
                  <c:v>17.05318015282673</c:v>
                </c:pt>
                <c:pt idx="230">
                  <c:v>17.231193383222042</c:v>
                </c:pt>
                <c:pt idx="231">
                  <c:v>17.172766332621876</c:v>
                </c:pt>
                <c:pt idx="232">
                  <c:v>17.055814120864586</c:v>
                </c:pt>
                <c:pt idx="233">
                  <c:v>17.202435266488493</c:v>
                </c:pt>
                <c:pt idx="234">
                  <c:v>16.997426737396189</c:v>
                </c:pt>
                <c:pt idx="235">
                  <c:v>16.92174355759801</c:v>
                </c:pt>
                <c:pt idx="236">
                  <c:v>16.742639133645863</c:v>
                </c:pt>
                <c:pt idx="237">
                  <c:v>16.700745578791178</c:v>
                </c:pt>
                <c:pt idx="238">
                  <c:v>16.528046372903557</c:v>
                </c:pt>
                <c:pt idx="239">
                  <c:v>16.450826765052703</c:v>
                </c:pt>
                <c:pt idx="240">
                  <c:v>16.394961476488298</c:v>
                </c:pt>
                <c:pt idx="241">
                  <c:v>16.359929557956185</c:v>
                </c:pt>
                <c:pt idx="242">
                  <c:v>16.473518803643859</c:v>
                </c:pt>
                <c:pt idx="243">
                  <c:v>16.648506522981034</c:v>
                </c:pt>
                <c:pt idx="244">
                  <c:v>16.695135985798142</c:v>
                </c:pt>
                <c:pt idx="245">
                  <c:v>16.555229363243889</c:v>
                </c:pt>
                <c:pt idx="246">
                  <c:v>16.49967806800819</c:v>
                </c:pt>
                <c:pt idx="247">
                  <c:v>16.455390720317126</c:v>
                </c:pt>
                <c:pt idx="248">
                  <c:v>16.359408008033405</c:v>
                </c:pt>
                <c:pt idx="249">
                  <c:v>16.284076304908069</c:v>
                </c:pt>
                <c:pt idx="250">
                  <c:v>16.200213918675029</c:v>
                </c:pt>
                <c:pt idx="251">
                  <c:v>16.116029724891391</c:v>
                </c:pt>
                <c:pt idx="252">
                  <c:v>16.113449277762779</c:v>
                </c:pt>
                <c:pt idx="253">
                  <c:v>16.078280317287877</c:v>
                </c:pt>
                <c:pt idx="254">
                  <c:v>15.99261956835285</c:v>
                </c:pt>
                <c:pt idx="255">
                  <c:v>15.87367337462423</c:v>
                </c:pt>
                <c:pt idx="256">
                  <c:v>15.867522300837107</c:v>
                </c:pt>
                <c:pt idx="257">
                  <c:v>15.788892610975893</c:v>
                </c:pt>
                <c:pt idx="258">
                  <c:v>15.746538163034218</c:v>
                </c:pt>
                <c:pt idx="259">
                  <c:v>15.689636927558981</c:v>
                </c:pt>
                <c:pt idx="260">
                  <c:v>15.67824044654424</c:v>
                </c:pt>
                <c:pt idx="261">
                  <c:v>15.650921594345412</c:v>
                </c:pt>
                <c:pt idx="262">
                  <c:v>15.569472692009292</c:v>
                </c:pt>
                <c:pt idx="263">
                  <c:v>15.499990718089318</c:v>
                </c:pt>
                <c:pt idx="264">
                  <c:v>15.371076776669026</c:v>
                </c:pt>
                <c:pt idx="265">
                  <c:v>15.299214151275848</c:v>
                </c:pt>
                <c:pt idx="266">
                  <c:v>15.220371728864244</c:v>
                </c:pt>
                <c:pt idx="267">
                  <c:v>15.21284651054818</c:v>
                </c:pt>
                <c:pt idx="268">
                  <c:v>15.023078979737083</c:v>
                </c:pt>
                <c:pt idx="269">
                  <c:v>14.939643615698374</c:v>
                </c:pt>
                <c:pt idx="270">
                  <c:v>14.932653508686126</c:v>
                </c:pt>
                <c:pt idx="271">
                  <c:v>14.826712574386328</c:v>
                </c:pt>
                <c:pt idx="272">
                  <c:v>14.732223206951618</c:v>
                </c:pt>
                <c:pt idx="273">
                  <c:v>14.740189504885254</c:v>
                </c:pt>
                <c:pt idx="274">
                  <c:v>14.69723670567744</c:v>
                </c:pt>
                <c:pt idx="275">
                  <c:v>14.688619225842471</c:v>
                </c:pt>
                <c:pt idx="276">
                  <c:v>14.519984079822674</c:v>
                </c:pt>
                <c:pt idx="277">
                  <c:v>14.457690330587027</c:v>
                </c:pt>
                <c:pt idx="278">
                  <c:v>14.420978184714972</c:v>
                </c:pt>
                <c:pt idx="279">
                  <c:v>14.273538482305099</c:v>
                </c:pt>
                <c:pt idx="280">
                  <c:v>14.348159954252317</c:v>
                </c:pt>
                <c:pt idx="281">
                  <c:v>14.228022153046718</c:v>
                </c:pt>
                <c:pt idx="282">
                  <c:v>14.225329016532049</c:v>
                </c:pt>
                <c:pt idx="283">
                  <c:v>14.291290371890705</c:v>
                </c:pt>
                <c:pt idx="284">
                  <c:v>14.254022028887929</c:v>
                </c:pt>
                <c:pt idx="285">
                  <c:v>14.226099955496229</c:v>
                </c:pt>
                <c:pt idx="286">
                  <c:v>14.033714745999035</c:v>
                </c:pt>
                <c:pt idx="287">
                  <c:v>13.983256061615712</c:v>
                </c:pt>
                <c:pt idx="288">
                  <c:v>13.858822368189372</c:v>
                </c:pt>
                <c:pt idx="289">
                  <c:v>13.996365235764404</c:v>
                </c:pt>
                <c:pt idx="290">
                  <c:v>13.995330969491482</c:v>
                </c:pt>
                <c:pt idx="291">
                  <c:v>14.070630476988985</c:v>
                </c:pt>
                <c:pt idx="292">
                  <c:v>14.069579875279777</c:v>
                </c:pt>
                <c:pt idx="293">
                  <c:v>14.183040009303562</c:v>
                </c:pt>
                <c:pt idx="294">
                  <c:v>14.320544200878826</c:v>
                </c:pt>
                <c:pt idx="295">
                  <c:v>14.456041209200958</c:v>
                </c:pt>
                <c:pt idx="296">
                  <c:v>14.58062762246607</c:v>
                </c:pt>
                <c:pt idx="297">
                  <c:v>14.577307851724076</c:v>
                </c:pt>
                <c:pt idx="298">
                  <c:v>14.540825459695398</c:v>
                </c:pt>
                <c:pt idx="299">
                  <c:v>14.497956286341244</c:v>
                </c:pt>
                <c:pt idx="300">
                  <c:v>14.485475704324626</c:v>
                </c:pt>
                <c:pt idx="301">
                  <c:v>14.612047191570705</c:v>
                </c:pt>
                <c:pt idx="302">
                  <c:v>14.722441870659384</c:v>
                </c:pt>
                <c:pt idx="303">
                  <c:v>14.852416292078971</c:v>
                </c:pt>
                <c:pt idx="304">
                  <c:v>14.808655519181876</c:v>
                </c:pt>
                <c:pt idx="305">
                  <c:v>14.763294973744159</c:v>
                </c:pt>
                <c:pt idx="306">
                  <c:v>14.719447141229146</c:v>
                </c:pt>
                <c:pt idx="307">
                  <c:v>14.56701943153681</c:v>
                </c:pt>
                <c:pt idx="308">
                  <c:v>14.56701943153681</c:v>
                </c:pt>
                <c:pt idx="309">
                  <c:v>14.331088300765071</c:v>
                </c:pt>
                <c:pt idx="310">
                  <c:v>14.283038868491396</c:v>
                </c:pt>
                <c:pt idx="311">
                  <c:v>14.334394686634495</c:v>
                </c:pt>
                <c:pt idx="312">
                  <c:v>14.317900295064772</c:v>
                </c:pt>
                <c:pt idx="313">
                  <c:v>14.269645326012332</c:v>
                </c:pt>
                <c:pt idx="314">
                  <c:v>14.246429064851919</c:v>
                </c:pt>
                <c:pt idx="315">
                  <c:v>14.07768176593366</c:v>
                </c:pt>
                <c:pt idx="316">
                  <c:v>13.921827108723255</c:v>
                </c:pt>
                <c:pt idx="317">
                  <c:v>14.030268474687244</c:v>
                </c:pt>
                <c:pt idx="318">
                  <c:v>14.029094640428054</c:v>
                </c:pt>
                <c:pt idx="319">
                  <c:v>14.016881250813055</c:v>
                </c:pt>
                <c:pt idx="320">
                  <c:v>13.836951235520873</c:v>
                </c:pt>
                <c:pt idx="321">
                  <c:v>13.814874484802449</c:v>
                </c:pt>
                <c:pt idx="322">
                  <c:v>13.671430127003426</c:v>
                </c:pt>
                <c:pt idx="323">
                  <c:v>13.732524889481573</c:v>
                </c:pt>
                <c:pt idx="324">
                  <c:v>13.729997333402078</c:v>
                </c:pt>
                <c:pt idx="325">
                  <c:v>13.70420433689905</c:v>
                </c:pt>
                <c:pt idx="326">
                  <c:v>13.626520239907506</c:v>
                </c:pt>
                <c:pt idx="327">
                  <c:v>13.491293946959431</c:v>
                </c:pt>
                <c:pt idx="328">
                  <c:v>13.45342336402412</c:v>
                </c:pt>
                <c:pt idx="329">
                  <c:v>13.408076966811048</c:v>
                </c:pt>
              </c:numCache>
            </c:numRef>
          </c:yVal>
        </c:ser>
        <c:axId val="82444672"/>
        <c:axId val="82446208"/>
      </c:scatterChart>
      <c:valAx>
        <c:axId val="82444672"/>
        <c:scaling>
          <c:logBase val="10"/>
          <c:orientation val="minMax"/>
        </c:scaling>
        <c:axPos val="b"/>
        <c:minorGridlines/>
        <c:numFmt formatCode="0.00_ " sourceLinked="1"/>
        <c:tickLblPos val="nextTo"/>
        <c:crossAx val="82446208"/>
        <c:crosses val="autoZero"/>
        <c:crossBetween val="midCat"/>
      </c:valAx>
      <c:valAx>
        <c:axId val="82446208"/>
        <c:scaling>
          <c:logBase val="10"/>
          <c:orientation val="minMax"/>
          <c:max val="300"/>
          <c:min val="10"/>
        </c:scaling>
        <c:axPos val="l"/>
        <c:majorGridlines/>
        <c:minorGridlines/>
        <c:numFmt formatCode="0.0_ " sourceLinked="1"/>
        <c:tickLblPos val="nextTo"/>
        <c:crossAx val="82444672"/>
        <c:crossesAt val="0.1"/>
        <c:crossBetween val="midCat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plotArea>
      <c:layout>
        <c:manualLayout>
          <c:layoutTarget val="inner"/>
          <c:xMode val="edge"/>
          <c:yMode val="edge"/>
          <c:x val="0.14068587132648086"/>
          <c:y val="4.3590980195754726E-2"/>
          <c:w val="0.78612310923519002"/>
          <c:h val="0.8288818608447257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xVal>
            <c:numRef>
              <c:f>'TD18_Disk_#2'!$BI$8625:$BI$8955</c:f>
              <c:numCache>
                <c:formatCode>0.00_ </c:formatCode>
                <c:ptCount val="331"/>
                <c:pt idx="0">
                  <c:v>0.33333333333333331</c:v>
                </c:pt>
                <c:pt idx="1">
                  <c:v>0.38166666666287391</c:v>
                </c:pt>
                <c:pt idx="2">
                  <c:v>0.40777777777369456</c:v>
                </c:pt>
                <c:pt idx="3">
                  <c:v>0.42638888888344584</c:v>
                </c:pt>
                <c:pt idx="4">
                  <c:v>0.74416666666351128</c:v>
                </c:pt>
                <c:pt idx="5">
                  <c:v>0.77472222222408127</c:v>
                </c:pt>
                <c:pt idx="6">
                  <c:v>2.3927777777738197</c:v>
                </c:pt>
                <c:pt idx="7">
                  <c:v>2.4113888888840243</c:v>
                </c:pt>
                <c:pt idx="8">
                  <c:v>2.4299999999933184</c:v>
                </c:pt>
                <c:pt idx="9">
                  <c:v>2.4483333333331148</c:v>
                </c:pt>
                <c:pt idx="10">
                  <c:v>2.4936111111126897</c:v>
                </c:pt>
                <c:pt idx="11">
                  <c:v>2.5497222222228042</c:v>
                </c:pt>
                <c:pt idx="12">
                  <c:v>3.3374999999921986</c:v>
                </c:pt>
                <c:pt idx="13">
                  <c:v>4.7080555555515575</c:v>
                </c:pt>
                <c:pt idx="14">
                  <c:v>6.0363888888817501</c:v>
                </c:pt>
                <c:pt idx="15">
                  <c:v>6.2511111111110393</c:v>
                </c:pt>
                <c:pt idx="16">
                  <c:v>6.8805555555507745</c:v>
                </c:pt>
                <c:pt idx="17">
                  <c:v>8.2630555555513947</c:v>
                </c:pt>
                <c:pt idx="18">
                  <c:v>8.681388888881278</c:v>
                </c:pt>
                <c:pt idx="19">
                  <c:v>8.6999999999905686</c:v>
                </c:pt>
                <c:pt idx="20">
                  <c:v>8.7888888888808889</c:v>
                </c:pt>
                <c:pt idx="21">
                  <c:v>8.8180555555507709</c:v>
                </c:pt>
                <c:pt idx="22">
                  <c:v>8.8463888888807869</c:v>
                </c:pt>
                <c:pt idx="23">
                  <c:v>8.8680555555509706</c:v>
                </c:pt>
                <c:pt idx="24">
                  <c:v>8.8897222222211294</c:v>
                </c:pt>
                <c:pt idx="25">
                  <c:v>8.9308333333313694</c:v>
                </c:pt>
                <c:pt idx="26">
                  <c:v>8.9586111111110149</c:v>
                </c:pt>
                <c:pt idx="27">
                  <c:v>8.9844444444418823</c:v>
                </c:pt>
                <c:pt idx="28">
                  <c:v>9.0522222222210527</c:v>
                </c:pt>
                <c:pt idx="29">
                  <c:v>9.1644444444417203</c:v>
                </c:pt>
                <c:pt idx="30">
                  <c:v>9.3763888888814506</c:v>
                </c:pt>
                <c:pt idx="31">
                  <c:v>11.12999999999132</c:v>
                </c:pt>
                <c:pt idx="32">
                  <c:v>11.571111111111147</c:v>
                </c:pt>
                <c:pt idx="33">
                  <c:v>11.615555555550952</c:v>
                </c:pt>
                <c:pt idx="34">
                  <c:v>11.691666666660543</c:v>
                </c:pt>
                <c:pt idx="35">
                  <c:v>12.483611111111108</c:v>
                </c:pt>
                <c:pt idx="36">
                  <c:v>12.513055555551396</c:v>
                </c:pt>
                <c:pt idx="37">
                  <c:v>12.669444444441417</c:v>
                </c:pt>
                <c:pt idx="38">
                  <c:v>14.714166666661033</c:v>
                </c:pt>
                <c:pt idx="39">
                  <c:v>15.453611111111362</c:v>
                </c:pt>
                <c:pt idx="40">
                  <c:v>16.394166666661324</c:v>
                </c:pt>
                <c:pt idx="41">
                  <c:v>18.256111111111142</c:v>
                </c:pt>
                <c:pt idx="42">
                  <c:v>20.442777777770676</c:v>
                </c:pt>
                <c:pt idx="43">
                  <c:v>21.306388888880821</c:v>
                </c:pt>
                <c:pt idx="44">
                  <c:v>22.354444444440496</c:v>
                </c:pt>
                <c:pt idx="45">
                  <c:v>22.76083333333024</c:v>
                </c:pt>
                <c:pt idx="46">
                  <c:v>23.672499999990425</c:v>
                </c:pt>
                <c:pt idx="47">
                  <c:v>24.171944444440165</c:v>
                </c:pt>
                <c:pt idx="48">
                  <c:v>24.879166666659721</c:v>
                </c:pt>
                <c:pt idx="49">
                  <c:v>24.905833333329735</c:v>
                </c:pt>
                <c:pt idx="50">
                  <c:v>24.924444444439629</c:v>
                </c:pt>
                <c:pt idx="51">
                  <c:v>25.028888888880221</c:v>
                </c:pt>
                <c:pt idx="52">
                  <c:v>25.047499999990425</c:v>
                </c:pt>
                <c:pt idx="53">
                  <c:v>25.08472222222024</c:v>
                </c:pt>
                <c:pt idx="54">
                  <c:v>25.111388888880231</c:v>
                </c:pt>
                <c:pt idx="55">
                  <c:v>25.129722222220426</c:v>
                </c:pt>
                <c:pt idx="56">
                  <c:v>25.148055555549792</c:v>
                </c:pt>
                <c:pt idx="57">
                  <c:v>25.198611111109887</c:v>
                </c:pt>
                <c:pt idx="58">
                  <c:v>25.217222222219636</c:v>
                </c:pt>
                <c:pt idx="59">
                  <c:v>25.235555555549428</c:v>
                </c:pt>
                <c:pt idx="60">
                  <c:v>25.288333333329405</c:v>
                </c:pt>
                <c:pt idx="61">
                  <c:v>25.358888888878791</c:v>
                </c:pt>
                <c:pt idx="62">
                  <c:v>25.433333333329454</c:v>
                </c:pt>
                <c:pt idx="63">
                  <c:v>25.473888888879021</c:v>
                </c:pt>
                <c:pt idx="64">
                  <c:v>25.498888888878657</c:v>
                </c:pt>
                <c:pt idx="65">
                  <c:v>25.567499999988129</c:v>
                </c:pt>
                <c:pt idx="66">
                  <c:v>26.936944444438115</c:v>
                </c:pt>
                <c:pt idx="67">
                  <c:v>27.300277777768162</c:v>
                </c:pt>
                <c:pt idx="68">
                  <c:v>28.540833333327718</c:v>
                </c:pt>
                <c:pt idx="69">
                  <c:v>28.916944444438595</c:v>
                </c:pt>
                <c:pt idx="70">
                  <c:v>30.81222222221853</c:v>
                </c:pt>
                <c:pt idx="71">
                  <c:v>31.10361111110873</c:v>
                </c:pt>
                <c:pt idx="72">
                  <c:v>31.718055555549501</c:v>
                </c:pt>
                <c:pt idx="73">
                  <c:v>31.924444444438752</c:v>
                </c:pt>
                <c:pt idx="74">
                  <c:v>32.652777777769494</c:v>
                </c:pt>
                <c:pt idx="75">
                  <c:v>32.845277777768963</c:v>
                </c:pt>
                <c:pt idx="76">
                  <c:v>34.141388888879113</c:v>
                </c:pt>
                <c:pt idx="77">
                  <c:v>35.026944444438264</c:v>
                </c:pt>
                <c:pt idx="78">
                  <c:v>35.907777777768395</c:v>
                </c:pt>
                <c:pt idx="79">
                  <c:v>36.491666666658219</c:v>
                </c:pt>
                <c:pt idx="80">
                  <c:v>36.510555555548443</c:v>
                </c:pt>
                <c:pt idx="81">
                  <c:v>36.605277777768293</c:v>
                </c:pt>
                <c:pt idx="82">
                  <c:v>37.107499999988555</c:v>
                </c:pt>
                <c:pt idx="83">
                  <c:v>41.634999999988253</c:v>
                </c:pt>
                <c:pt idx="84">
                  <c:v>41.97027777776799</c:v>
                </c:pt>
                <c:pt idx="85">
                  <c:v>43.078055555547344</c:v>
                </c:pt>
                <c:pt idx="86">
                  <c:v>43.368888888877642</c:v>
                </c:pt>
                <c:pt idx="87">
                  <c:v>44.157499999987344</c:v>
                </c:pt>
                <c:pt idx="88">
                  <c:v>45.898611111107435</c:v>
                </c:pt>
                <c:pt idx="89">
                  <c:v>46.476111111107308</c:v>
                </c:pt>
                <c:pt idx="90">
                  <c:v>47.689999999986718</c:v>
                </c:pt>
                <c:pt idx="91">
                  <c:v>48.735277777766129</c:v>
                </c:pt>
                <c:pt idx="92">
                  <c:v>49.544722222215881</c:v>
                </c:pt>
                <c:pt idx="93">
                  <c:v>51.003055555545721</c:v>
                </c:pt>
                <c:pt idx="94">
                  <c:v>51.279999999985513</c:v>
                </c:pt>
                <c:pt idx="95">
                  <c:v>56.857222222214894</c:v>
                </c:pt>
                <c:pt idx="96">
                  <c:v>56.925555555545401</c:v>
                </c:pt>
                <c:pt idx="97">
                  <c:v>59.165555555545183</c:v>
                </c:pt>
                <c:pt idx="98">
                  <c:v>59.308888888875913</c:v>
                </c:pt>
                <c:pt idx="99">
                  <c:v>61.58583333332566</c:v>
                </c:pt>
                <c:pt idx="100">
                  <c:v>61.630833333326187</c:v>
                </c:pt>
                <c:pt idx="101">
                  <c:v>62.009166666656348</c:v>
                </c:pt>
                <c:pt idx="102">
                  <c:v>62.790833333326503</c:v>
                </c:pt>
                <c:pt idx="103">
                  <c:v>62.995555555546922</c:v>
                </c:pt>
                <c:pt idx="104">
                  <c:v>66.712222222216795</c:v>
                </c:pt>
                <c:pt idx="105">
                  <c:v>66.741388888877125</c:v>
                </c:pt>
                <c:pt idx="106">
                  <c:v>68.001944444437427</c:v>
                </c:pt>
                <c:pt idx="107">
                  <c:v>68.253055555547093</c:v>
                </c:pt>
                <c:pt idx="108">
                  <c:v>70.737499999988131</c:v>
                </c:pt>
                <c:pt idx="109">
                  <c:v>73.084722222218105</c:v>
                </c:pt>
                <c:pt idx="110">
                  <c:v>73.331944444438562</c:v>
                </c:pt>
                <c:pt idx="111">
                  <c:v>76.740555555549093</c:v>
                </c:pt>
                <c:pt idx="112">
                  <c:v>79.424166666658792</c:v>
                </c:pt>
                <c:pt idx="113">
                  <c:v>79.470555555548643</c:v>
                </c:pt>
                <c:pt idx="114">
                  <c:v>81.614166666658846</c:v>
                </c:pt>
                <c:pt idx="115">
                  <c:v>82.449722222218796</c:v>
                </c:pt>
                <c:pt idx="116">
                  <c:v>83.646666666659101</c:v>
                </c:pt>
                <c:pt idx="117">
                  <c:v>85.654722222218709</c:v>
                </c:pt>
                <c:pt idx="118">
                  <c:v>88.06249999998893</c:v>
                </c:pt>
                <c:pt idx="119">
                  <c:v>88.861111111108428</c:v>
                </c:pt>
                <c:pt idx="120">
                  <c:v>89.323611111108519</c:v>
                </c:pt>
                <c:pt idx="121">
                  <c:v>89.559166666658555</c:v>
                </c:pt>
                <c:pt idx="122">
                  <c:v>91.057499999988821</c:v>
                </c:pt>
                <c:pt idx="123">
                  <c:v>91.693888888878348</c:v>
                </c:pt>
                <c:pt idx="124">
                  <c:v>93.883333333327641</c:v>
                </c:pt>
                <c:pt idx="125">
                  <c:v>93.982222222218226</c:v>
                </c:pt>
                <c:pt idx="126">
                  <c:v>94.014166666658127</c:v>
                </c:pt>
                <c:pt idx="127">
                  <c:v>94.50944444443833</c:v>
                </c:pt>
                <c:pt idx="128">
                  <c:v>95.218055555548133</c:v>
                </c:pt>
                <c:pt idx="129">
                  <c:v>97.464722222218327</c:v>
                </c:pt>
                <c:pt idx="130">
                  <c:v>100.65861111110394</c:v>
                </c:pt>
                <c:pt idx="131">
                  <c:v>101.80861111110501</c:v>
                </c:pt>
                <c:pt idx="132">
                  <c:v>103.35861111110427</c:v>
                </c:pt>
                <c:pt idx="133">
                  <c:v>101.80861111110501</c:v>
                </c:pt>
                <c:pt idx="134">
                  <c:v>104.30861111110423</c:v>
                </c:pt>
                <c:pt idx="135">
                  <c:v>107.02527777777117</c:v>
                </c:pt>
                <c:pt idx="136">
                  <c:v>107.67527777777114</c:v>
                </c:pt>
                <c:pt idx="137">
                  <c:v>108.70861111110455</c:v>
                </c:pt>
                <c:pt idx="138">
                  <c:v>108.89194444443849</c:v>
                </c:pt>
                <c:pt idx="139">
                  <c:v>109.97527777777115</c:v>
                </c:pt>
                <c:pt idx="140">
                  <c:v>111.30861111110501</c:v>
                </c:pt>
                <c:pt idx="141">
                  <c:v>113.59194444443852</c:v>
                </c:pt>
                <c:pt idx="142">
                  <c:v>113.69194444443822</c:v>
                </c:pt>
                <c:pt idx="143">
                  <c:v>113.85861111110427</c:v>
                </c:pt>
                <c:pt idx="144">
                  <c:v>113.89194444443812</c:v>
                </c:pt>
                <c:pt idx="145">
                  <c:v>114.00861111110405</c:v>
                </c:pt>
                <c:pt idx="146">
                  <c:v>116.34194444443852</c:v>
                </c:pt>
                <c:pt idx="147">
                  <c:v>117.09194444443879</c:v>
                </c:pt>
                <c:pt idx="148">
                  <c:v>117.2252777777715</c:v>
                </c:pt>
                <c:pt idx="149">
                  <c:v>120.19194444443913</c:v>
                </c:pt>
                <c:pt idx="150">
                  <c:v>120.45861111110601</c:v>
                </c:pt>
                <c:pt idx="151">
                  <c:v>123.30861111110625</c:v>
                </c:pt>
                <c:pt idx="152">
                  <c:v>124.42527777777315</c:v>
                </c:pt>
                <c:pt idx="153">
                  <c:v>124.45861111110645</c:v>
                </c:pt>
                <c:pt idx="154">
                  <c:v>124.49194444443982</c:v>
                </c:pt>
                <c:pt idx="155">
                  <c:v>124.60861111110701</c:v>
                </c:pt>
                <c:pt idx="156">
                  <c:v>124.62527777777287</c:v>
                </c:pt>
                <c:pt idx="157">
                  <c:v>124.65861111110632</c:v>
                </c:pt>
                <c:pt idx="158">
                  <c:v>124.69194444444022</c:v>
                </c:pt>
                <c:pt idx="159">
                  <c:v>124.72527777777302</c:v>
                </c:pt>
                <c:pt idx="160">
                  <c:v>124.77527777777274</c:v>
                </c:pt>
                <c:pt idx="161">
                  <c:v>126.72527777777285</c:v>
                </c:pt>
                <c:pt idx="162">
                  <c:v>127.37527777777287</c:v>
                </c:pt>
                <c:pt idx="163">
                  <c:v>127.85861111110623</c:v>
                </c:pt>
                <c:pt idx="164">
                  <c:v>128.82527777777418</c:v>
                </c:pt>
                <c:pt idx="165">
                  <c:v>130.87527777777404</c:v>
                </c:pt>
                <c:pt idx="166">
                  <c:v>130.94194444444051</c:v>
                </c:pt>
                <c:pt idx="167">
                  <c:v>131.57527777777381</c:v>
                </c:pt>
                <c:pt idx="168">
                  <c:v>133.42527777777394</c:v>
                </c:pt>
                <c:pt idx="169">
                  <c:v>136.2252777777729</c:v>
                </c:pt>
                <c:pt idx="170">
                  <c:v>137.02527777777374</c:v>
                </c:pt>
                <c:pt idx="171">
                  <c:v>137.17527777777272</c:v>
                </c:pt>
                <c:pt idx="172">
                  <c:v>139.44194444444005</c:v>
                </c:pt>
                <c:pt idx="173">
                  <c:v>140.37527777777404</c:v>
                </c:pt>
                <c:pt idx="174">
                  <c:v>140.45861111110693</c:v>
                </c:pt>
                <c:pt idx="175">
                  <c:v>140.50861111110692</c:v>
                </c:pt>
                <c:pt idx="176">
                  <c:v>140.64194444444033</c:v>
                </c:pt>
                <c:pt idx="177">
                  <c:v>141.45861111110693</c:v>
                </c:pt>
                <c:pt idx="178">
                  <c:v>141.5586111111073</c:v>
                </c:pt>
                <c:pt idx="179">
                  <c:v>144.59805555554735</c:v>
                </c:pt>
                <c:pt idx="180">
                  <c:v>145.29861111110642</c:v>
                </c:pt>
                <c:pt idx="181">
                  <c:v>145.8944444444374</c:v>
                </c:pt>
                <c:pt idx="182">
                  <c:v>147.45999999999671</c:v>
                </c:pt>
                <c:pt idx="183">
                  <c:v>147.81194444443696</c:v>
                </c:pt>
                <c:pt idx="184">
                  <c:v>148.59166666665698</c:v>
                </c:pt>
                <c:pt idx="185">
                  <c:v>148.90694444443704</c:v>
                </c:pt>
                <c:pt idx="186">
                  <c:v>151.342222222217</c:v>
                </c:pt>
                <c:pt idx="187">
                  <c:v>152.12944444443687</c:v>
                </c:pt>
                <c:pt idx="188">
                  <c:v>153.61555555554551</c:v>
                </c:pt>
                <c:pt idx="189">
                  <c:v>154.84416666665695</c:v>
                </c:pt>
                <c:pt idx="190">
                  <c:v>154.86833333332794</c:v>
                </c:pt>
                <c:pt idx="191">
                  <c:v>155.96138888888851</c:v>
                </c:pt>
                <c:pt idx="192">
                  <c:v>159.00083333332745</c:v>
                </c:pt>
                <c:pt idx="193">
                  <c:v>159.27305555554614</c:v>
                </c:pt>
                <c:pt idx="194">
                  <c:v>160.47499999999698</c:v>
                </c:pt>
                <c:pt idx="195">
                  <c:v>161.1513888888872</c:v>
                </c:pt>
                <c:pt idx="196">
                  <c:v>161.17138888888607</c:v>
                </c:pt>
                <c:pt idx="197">
                  <c:v>161.27666666665519</c:v>
                </c:pt>
                <c:pt idx="198">
                  <c:v>161.30333333332587</c:v>
                </c:pt>
                <c:pt idx="199">
                  <c:v>161.3438888888862</c:v>
                </c:pt>
                <c:pt idx="200">
                  <c:v>162.28111111110579</c:v>
                </c:pt>
                <c:pt idx="201">
                  <c:v>162.98722222221627</c:v>
                </c:pt>
                <c:pt idx="202">
                  <c:v>163.01027777777639</c:v>
                </c:pt>
                <c:pt idx="203">
                  <c:v>163.55999999999662</c:v>
                </c:pt>
                <c:pt idx="204">
                  <c:v>164.0891666666565</c:v>
                </c:pt>
                <c:pt idx="205">
                  <c:v>165.56638888888716</c:v>
                </c:pt>
                <c:pt idx="206">
                  <c:v>165.59444444443687</c:v>
                </c:pt>
                <c:pt idx="207">
                  <c:v>165.61944444443711</c:v>
                </c:pt>
                <c:pt idx="208">
                  <c:v>167.79555555554549</c:v>
                </c:pt>
                <c:pt idx="209">
                  <c:v>167.84916666665615</c:v>
                </c:pt>
                <c:pt idx="210">
                  <c:v>168.02138888888763</c:v>
                </c:pt>
                <c:pt idx="211">
                  <c:v>168.04333333332656</c:v>
                </c:pt>
                <c:pt idx="212">
                  <c:v>168.13555555554544</c:v>
                </c:pt>
                <c:pt idx="213">
                  <c:v>168.17111111110637</c:v>
                </c:pt>
                <c:pt idx="214">
                  <c:v>168.23694444443694</c:v>
                </c:pt>
                <c:pt idx="215">
                  <c:v>168.62472222221712</c:v>
                </c:pt>
                <c:pt idx="216">
                  <c:v>169.51194444443703</c:v>
                </c:pt>
                <c:pt idx="217">
                  <c:v>170.76527777777696</c:v>
                </c:pt>
                <c:pt idx="218">
                  <c:v>170.79638888888701</c:v>
                </c:pt>
                <c:pt idx="219">
                  <c:v>171.98416666665648</c:v>
                </c:pt>
                <c:pt idx="220">
                  <c:v>174.85972222221639</c:v>
                </c:pt>
                <c:pt idx="221">
                  <c:v>174.97027777777689</c:v>
                </c:pt>
                <c:pt idx="222">
                  <c:v>176.76499999999655</c:v>
                </c:pt>
                <c:pt idx="223">
                  <c:v>176.79388888888639</c:v>
                </c:pt>
                <c:pt idx="224">
                  <c:v>178.80499999999651</c:v>
                </c:pt>
                <c:pt idx="225">
                  <c:v>180.8033333333268</c:v>
                </c:pt>
                <c:pt idx="226">
                  <c:v>180.89916666665735</c:v>
                </c:pt>
                <c:pt idx="227">
                  <c:v>183.15805555554775</c:v>
                </c:pt>
                <c:pt idx="228">
                  <c:v>183.20194444443845</c:v>
                </c:pt>
                <c:pt idx="229">
                  <c:v>183.23166666665742</c:v>
                </c:pt>
                <c:pt idx="230">
                  <c:v>183.2502777777789</c:v>
                </c:pt>
                <c:pt idx="231">
                  <c:v>183.37222222221894</c:v>
                </c:pt>
                <c:pt idx="232">
                  <c:v>183.99611111110858</c:v>
                </c:pt>
                <c:pt idx="233">
                  <c:v>185.25777777777907</c:v>
                </c:pt>
                <c:pt idx="234">
                  <c:v>185.69722222221876</c:v>
                </c:pt>
                <c:pt idx="235">
                  <c:v>187.93694444443821</c:v>
                </c:pt>
                <c:pt idx="236">
                  <c:v>188.77749999999818</c:v>
                </c:pt>
                <c:pt idx="237">
                  <c:v>190.79694777777817</c:v>
                </c:pt>
                <c:pt idx="238">
                  <c:v>191.27555888888756</c:v>
                </c:pt>
                <c:pt idx="239">
                  <c:v>193.2741699999973</c:v>
                </c:pt>
                <c:pt idx="240">
                  <c:v>194.18139222221802</c:v>
                </c:pt>
                <c:pt idx="241">
                  <c:v>194.84305888888852</c:v>
                </c:pt>
                <c:pt idx="242">
                  <c:v>195.26028111110696</c:v>
                </c:pt>
                <c:pt idx="243">
                  <c:v>196.02166999999858</c:v>
                </c:pt>
                <c:pt idx="244">
                  <c:v>196.04694777777863</c:v>
                </c:pt>
                <c:pt idx="245">
                  <c:v>197.57916999999802</c:v>
                </c:pt>
                <c:pt idx="246">
                  <c:v>199.24889222221822</c:v>
                </c:pt>
                <c:pt idx="247">
                  <c:v>199.91972555554938</c:v>
                </c:pt>
                <c:pt idx="248">
                  <c:v>200.45778111110926</c:v>
                </c:pt>
                <c:pt idx="249">
                  <c:v>201.6338922222179</c:v>
                </c:pt>
                <c:pt idx="250">
                  <c:v>202.566669999998</c:v>
                </c:pt>
                <c:pt idx="251">
                  <c:v>203.61528111110724</c:v>
                </c:pt>
                <c:pt idx="252">
                  <c:v>204.67889222221777</c:v>
                </c:pt>
                <c:pt idx="253">
                  <c:v>204.7116699999973</c:v>
                </c:pt>
                <c:pt idx="254">
                  <c:v>205.15944777777881</c:v>
                </c:pt>
                <c:pt idx="255">
                  <c:v>206.25833666665844</c:v>
                </c:pt>
                <c:pt idx="256">
                  <c:v>207.80389222221822</c:v>
                </c:pt>
                <c:pt idx="257">
                  <c:v>207.88444777777988</c:v>
                </c:pt>
                <c:pt idx="258">
                  <c:v>208.91972555554761</c:v>
                </c:pt>
                <c:pt idx="259">
                  <c:v>209.48166999999816</c:v>
                </c:pt>
                <c:pt idx="260">
                  <c:v>210.24139222221731</c:v>
                </c:pt>
                <c:pt idx="261">
                  <c:v>212.60889222221735</c:v>
                </c:pt>
                <c:pt idx="262">
                  <c:v>212.98000333332757</c:v>
                </c:pt>
                <c:pt idx="263">
                  <c:v>214.09416999999698</c:v>
                </c:pt>
                <c:pt idx="264">
                  <c:v>215.05389222221692</c:v>
                </c:pt>
                <c:pt idx="265">
                  <c:v>216.85750333332757</c:v>
                </c:pt>
                <c:pt idx="266">
                  <c:v>217.87611444443687</c:v>
                </c:pt>
                <c:pt idx="267">
                  <c:v>219.00472555554654</c:v>
                </c:pt>
                <c:pt idx="268">
                  <c:v>219.11305888888648</c:v>
                </c:pt>
                <c:pt idx="269">
                  <c:v>221.88083666665707</c:v>
                </c:pt>
                <c:pt idx="270">
                  <c:v>223.12000333332693</c:v>
                </c:pt>
                <c:pt idx="271">
                  <c:v>223.22444777777667</c:v>
                </c:pt>
                <c:pt idx="272">
                  <c:v>224.81944777777647</c:v>
                </c:pt>
                <c:pt idx="273">
                  <c:v>226.26139222221698</c:v>
                </c:pt>
                <c:pt idx="274">
                  <c:v>228.49472555555016</c:v>
                </c:pt>
                <c:pt idx="275">
                  <c:v>229.16250333333059</c:v>
                </c:pt>
                <c:pt idx="276">
                  <c:v>229.29694777777044</c:v>
                </c:pt>
                <c:pt idx="277">
                  <c:v>231.96000333333026</c:v>
                </c:pt>
                <c:pt idx="278">
                  <c:v>232.9594477777716</c:v>
                </c:pt>
                <c:pt idx="279">
                  <c:v>233.55250333333137</c:v>
                </c:pt>
                <c:pt idx="280">
                  <c:v>235.96500333333128</c:v>
                </c:pt>
                <c:pt idx="281">
                  <c:v>237.15778111111078</c:v>
                </c:pt>
                <c:pt idx="282">
                  <c:v>239.16028111111135</c:v>
                </c:pt>
                <c:pt idx="283">
                  <c:v>239.20555888888123</c:v>
                </c:pt>
                <c:pt idx="284">
                  <c:v>240.53111444444158</c:v>
                </c:pt>
                <c:pt idx="285">
                  <c:v>241.1600033333319</c:v>
                </c:pt>
                <c:pt idx="286">
                  <c:v>241.63333666666162</c:v>
                </c:pt>
                <c:pt idx="287">
                  <c:v>244.94583666666162</c:v>
                </c:pt>
                <c:pt idx="288">
                  <c:v>245.82972555555202</c:v>
                </c:pt>
                <c:pt idx="289">
                  <c:v>248.03694777777164</c:v>
                </c:pt>
                <c:pt idx="290">
                  <c:v>248.08028111111193</c:v>
                </c:pt>
                <c:pt idx="291">
                  <c:v>248.09861444444172</c:v>
                </c:pt>
                <c:pt idx="292">
                  <c:v>249.23861444444049</c:v>
                </c:pt>
                <c:pt idx="293">
                  <c:v>249.25722555555134</c:v>
                </c:pt>
                <c:pt idx="294">
                  <c:v>249.71139222222178</c:v>
                </c:pt>
                <c:pt idx="295">
                  <c:v>249.73833666666209</c:v>
                </c:pt>
                <c:pt idx="296">
                  <c:v>249.79944777777277</c:v>
                </c:pt>
                <c:pt idx="297">
                  <c:v>250.04639222222326</c:v>
                </c:pt>
                <c:pt idx="298">
                  <c:v>250.10333666666278</c:v>
                </c:pt>
                <c:pt idx="299">
                  <c:v>250.73083666666238</c:v>
                </c:pt>
                <c:pt idx="300">
                  <c:v>251.4722255555524</c:v>
                </c:pt>
                <c:pt idx="301">
                  <c:v>251.68889222221921</c:v>
                </c:pt>
                <c:pt idx="302">
                  <c:v>251.88500333333019</c:v>
                </c:pt>
                <c:pt idx="303">
                  <c:v>252.35472555554941</c:v>
                </c:pt>
                <c:pt idx="304">
                  <c:v>252.48416999999921</c:v>
                </c:pt>
                <c:pt idx="305">
                  <c:v>253.23028111110793</c:v>
                </c:pt>
                <c:pt idx="306">
                  <c:v>254.00833666665889</c:v>
                </c:pt>
                <c:pt idx="307">
                  <c:v>254.76500333332808</c:v>
                </c:pt>
                <c:pt idx="308">
                  <c:v>257.43083666665899</c:v>
                </c:pt>
                <c:pt idx="309">
                  <c:v>257.43083666665899</c:v>
                </c:pt>
                <c:pt idx="310">
                  <c:v>261.66889222221909</c:v>
                </c:pt>
                <c:pt idx="311">
                  <c:v>262.54916999998915</c:v>
                </c:pt>
                <c:pt idx="312">
                  <c:v>264.03083666665924</c:v>
                </c:pt>
                <c:pt idx="313">
                  <c:v>264.33500333332938</c:v>
                </c:pt>
                <c:pt idx="314">
                  <c:v>265.22889222221869</c:v>
                </c:pt>
                <c:pt idx="315">
                  <c:v>265.66111444443828</c:v>
                </c:pt>
                <c:pt idx="316">
                  <c:v>268.84555888887894</c:v>
                </c:pt>
                <c:pt idx="317">
                  <c:v>271.85528111110932</c:v>
                </c:pt>
                <c:pt idx="318">
                  <c:v>272.22889222221869</c:v>
                </c:pt>
                <c:pt idx="319">
                  <c:v>272.25166999998993</c:v>
                </c:pt>
                <c:pt idx="320">
                  <c:v>272.48889222221823</c:v>
                </c:pt>
                <c:pt idx="321">
                  <c:v>276.03222555555004</c:v>
                </c:pt>
                <c:pt idx="322">
                  <c:v>276.4733366666585</c:v>
                </c:pt>
                <c:pt idx="323">
                  <c:v>279.37416999999033</c:v>
                </c:pt>
                <c:pt idx="324">
                  <c:v>280.65972555555072</c:v>
                </c:pt>
                <c:pt idx="325">
                  <c:v>280.71139222221785</c:v>
                </c:pt>
                <c:pt idx="326">
                  <c:v>281.23972555554963</c:v>
                </c:pt>
                <c:pt idx="327">
                  <c:v>282.84305888887963</c:v>
                </c:pt>
                <c:pt idx="328">
                  <c:v>285.67805888887864</c:v>
                </c:pt>
                <c:pt idx="329">
                  <c:v>286.48222555555026</c:v>
                </c:pt>
                <c:pt idx="330">
                  <c:v>287.45111444443813</c:v>
                </c:pt>
              </c:numCache>
            </c:numRef>
          </c:xVal>
          <c:yVal>
            <c:numRef>
              <c:f>'TD18_Disk_#2'!$BJ$8625:$BJ$8955</c:f>
              <c:numCache>
                <c:formatCode>General</c:formatCode>
                <c:ptCount val="3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  <c:pt idx="15">
                  <c:v>7</c:v>
                </c:pt>
                <c:pt idx="16">
                  <c:v>7</c:v>
                </c:pt>
                <c:pt idx="17">
                  <c:v>7</c:v>
                </c:pt>
                <c:pt idx="18">
                  <c:v>8</c:v>
                </c:pt>
                <c:pt idx="19">
                  <c:v>8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10</c:v>
                </c:pt>
                <c:pt idx="24">
                  <c:v>10</c:v>
                </c:pt>
                <c:pt idx="25">
                  <c:v>11</c:v>
                </c:pt>
                <c:pt idx="26">
                  <c:v>12</c:v>
                </c:pt>
                <c:pt idx="27">
                  <c:v>13</c:v>
                </c:pt>
                <c:pt idx="28">
                  <c:v>14</c:v>
                </c:pt>
                <c:pt idx="29">
                  <c:v>15</c:v>
                </c:pt>
                <c:pt idx="30">
                  <c:v>16</c:v>
                </c:pt>
                <c:pt idx="31">
                  <c:v>16</c:v>
                </c:pt>
                <c:pt idx="32">
                  <c:v>17</c:v>
                </c:pt>
                <c:pt idx="33">
                  <c:v>18</c:v>
                </c:pt>
                <c:pt idx="34">
                  <c:v>19</c:v>
                </c:pt>
                <c:pt idx="35">
                  <c:v>19</c:v>
                </c:pt>
                <c:pt idx="36">
                  <c:v>19</c:v>
                </c:pt>
                <c:pt idx="37">
                  <c:v>20</c:v>
                </c:pt>
                <c:pt idx="38">
                  <c:v>20</c:v>
                </c:pt>
                <c:pt idx="39">
                  <c:v>20</c:v>
                </c:pt>
                <c:pt idx="40">
                  <c:v>20</c:v>
                </c:pt>
                <c:pt idx="41">
                  <c:v>20</c:v>
                </c:pt>
                <c:pt idx="42">
                  <c:v>21</c:v>
                </c:pt>
                <c:pt idx="43">
                  <c:v>21</c:v>
                </c:pt>
                <c:pt idx="44">
                  <c:v>22</c:v>
                </c:pt>
                <c:pt idx="45">
                  <c:v>23</c:v>
                </c:pt>
                <c:pt idx="46">
                  <c:v>24</c:v>
                </c:pt>
                <c:pt idx="47">
                  <c:v>24</c:v>
                </c:pt>
                <c:pt idx="48">
                  <c:v>25</c:v>
                </c:pt>
                <c:pt idx="49">
                  <c:v>26</c:v>
                </c:pt>
                <c:pt idx="50">
                  <c:v>26</c:v>
                </c:pt>
                <c:pt idx="51">
                  <c:v>27</c:v>
                </c:pt>
                <c:pt idx="52">
                  <c:v>27</c:v>
                </c:pt>
                <c:pt idx="53">
                  <c:v>28</c:v>
                </c:pt>
                <c:pt idx="54">
                  <c:v>29</c:v>
                </c:pt>
                <c:pt idx="55">
                  <c:v>29</c:v>
                </c:pt>
                <c:pt idx="56">
                  <c:v>29</c:v>
                </c:pt>
                <c:pt idx="57">
                  <c:v>30</c:v>
                </c:pt>
                <c:pt idx="58">
                  <c:v>30</c:v>
                </c:pt>
                <c:pt idx="59">
                  <c:v>30</c:v>
                </c:pt>
                <c:pt idx="60">
                  <c:v>31</c:v>
                </c:pt>
                <c:pt idx="61">
                  <c:v>32</c:v>
                </c:pt>
                <c:pt idx="62">
                  <c:v>33</c:v>
                </c:pt>
                <c:pt idx="63">
                  <c:v>34</c:v>
                </c:pt>
                <c:pt idx="64">
                  <c:v>35</c:v>
                </c:pt>
                <c:pt idx="65">
                  <c:v>36</c:v>
                </c:pt>
                <c:pt idx="66">
                  <c:v>36</c:v>
                </c:pt>
                <c:pt idx="67">
                  <c:v>36</c:v>
                </c:pt>
                <c:pt idx="68">
                  <c:v>36</c:v>
                </c:pt>
                <c:pt idx="69">
                  <c:v>36</c:v>
                </c:pt>
                <c:pt idx="70">
                  <c:v>36</c:v>
                </c:pt>
                <c:pt idx="71">
                  <c:v>37</c:v>
                </c:pt>
                <c:pt idx="72">
                  <c:v>38</c:v>
                </c:pt>
                <c:pt idx="73">
                  <c:v>38</c:v>
                </c:pt>
                <c:pt idx="74">
                  <c:v>38</c:v>
                </c:pt>
                <c:pt idx="75">
                  <c:v>39</c:v>
                </c:pt>
                <c:pt idx="76">
                  <c:v>39</c:v>
                </c:pt>
                <c:pt idx="77">
                  <c:v>39</c:v>
                </c:pt>
                <c:pt idx="78">
                  <c:v>39</c:v>
                </c:pt>
                <c:pt idx="79">
                  <c:v>40</c:v>
                </c:pt>
                <c:pt idx="80">
                  <c:v>40</c:v>
                </c:pt>
                <c:pt idx="81">
                  <c:v>41</c:v>
                </c:pt>
                <c:pt idx="82">
                  <c:v>41</c:v>
                </c:pt>
                <c:pt idx="83">
                  <c:v>41</c:v>
                </c:pt>
                <c:pt idx="84">
                  <c:v>41</c:v>
                </c:pt>
                <c:pt idx="85">
                  <c:v>41</c:v>
                </c:pt>
                <c:pt idx="86">
                  <c:v>42</c:v>
                </c:pt>
                <c:pt idx="87">
                  <c:v>42</c:v>
                </c:pt>
                <c:pt idx="88">
                  <c:v>43</c:v>
                </c:pt>
                <c:pt idx="89">
                  <c:v>43</c:v>
                </c:pt>
                <c:pt idx="90">
                  <c:v>44</c:v>
                </c:pt>
                <c:pt idx="91">
                  <c:v>44</c:v>
                </c:pt>
                <c:pt idx="92">
                  <c:v>44</c:v>
                </c:pt>
                <c:pt idx="93">
                  <c:v>44</c:v>
                </c:pt>
                <c:pt idx="94">
                  <c:v>44</c:v>
                </c:pt>
                <c:pt idx="95">
                  <c:v>44</c:v>
                </c:pt>
                <c:pt idx="96">
                  <c:v>45</c:v>
                </c:pt>
                <c:pt idx="97">
                  <c:v>45</c:v>
                </c:pt>
                <c:pt idx="98">
                  <c:v>45</c:v>
                </c:pt>
                <c:pt idx="99">
                  <c:v>45</c:v>
                </c:pt>
                <c:pt idx="100">
                  <c:v>45</c:v>
                </c:pt>
                <c:pt idx="101">
                  <c:v>45</c:v>
                </c:pt>
                <c:pt idx="102">
                  <c:v>46</c:v>
                </c:pt>
                <c:pt idx="103">
                  <c:v>46</c:v>
                </c:pt>
                <c:pt idx="104">
                  <c:v>47</c:v>
                </c:pt>
                <c:pt idx="105">
                  <c:v>48</c:v>
                </c:pt>
                <c:pt idx="106">
                  <c:v>48</c:v>
                </c:pt>
                <c:pt idx="107">
                  <c:v>48</c:v>
                </c:pt>
                <c:pt idx="108">
                  <c:v>48</c:v>
                </c:pt>
                <c:pt idx="109">
                  <c:v>48</c:v>
                </c:pt>
                <c:pt idx="110">
                  <c:v>48</c:v>
                </c:pt>
                <c:pt idx="111">
                  <c:v>48</c:v>
                </c:pt>
                <c:pt idx="112">
                  <c:v>49</c:v>
                </c:pt>
                <c:pt idx="113">
                  <c:v>49</c:v>
                </c:pt>
                <c:pt idx="114">
                  <c:v>50</c:v>
                </c:pt>
                <c:pt idx="115">
                  <c:v>50</c:v>
                </c:pt>
                <c:pt idx="116">
                  <c:v>50</c:v>
                </c:pt>
                <c:pt idx="117">
                  <c:v>50</c:v>
                </c:pt>
                <c:pt idx="118">
                  <c:v>50</c:v>
                </c:pt>
                <c:pt idx="119">
                  <c:v>50</c:v>
                </c:pt>
                <c:pt idx="120">
                  <c:v>50</c:v>
                </c:pt>
                <c:pt idx="121">
                  <c:v>50</c:v>
                </c:pt>
                <c:pt idx="122">
                  <c:v>50</c:v>
                </c:pt>
                <c:pt idx="123">
                  <c:v>50</c:v>
                </c:pt>
                <c:pt idx="124">
                  <c:v>50</c:v>
                </c:pt>
                <c:pt idx="125">
                  <c:v>51</c:v>
                </c:pt>
                <c:pt idx="126">
                  <c:v>52</c:v>
                </c:pt>
                <c:pt idx="127">
                  <c:v>52</c:v>
                </c:pt>
                <c:pt idx="128">
                  <c:v>53</c:v>
                </c:pt>
                <c:pt idx="129">
                  <c:v>53</c:v>
                </c:pt>
                <c:pt idx="130">
                  <c:v>53</c:v>
                </c:pt>
                <c:pt idx="131">
                  <c:v>53</c:v>
                </c:pt>
                <c:pt idx="132">
                  <c:v>54</c:v>
                </c:pt>
                <c:pt idx="133">
                  <c:v>54</c:v>
                </c:pt>
                <c:pt idx="134">
                  <c:v>54</c:v>
                </c:pt>
                <c:pt idx="135">
                  <c:v>54</c:v>
                </c:pt>
                <c:pt idx="136">
                  <c:v>54</c:v>
                </c:pt>
                <c:pt idx="137">
                  <c:v>54</c:v>
                </c:pt>
                <c:pt idx="138">
                  <c:v>55</c:v>
                </c:pt>
                <c:pt idx="139">
                  <c:v>55</c:v>
                </c:pt>
                <c:pt idx="140">
                  <c:v>55</c:v>
                </c:pt>
                <c:pt idx="141">
                  <c:v>55</c:v>
                </c:pt>
                <c:pt idx="142">
                  <c:v>55</c:v>
                </c:pt>
                <c:pt idx="143">
                  <c:v>56</c:v>
                </c:pt>
                <c:pt idx="144">
                  <c:v>56</c:v>
                </c:pt>
                <c:pt idx="145">
                  <c:v>56</c:v>
                </c:pt>
                <c:pt idx="146">
                  <c:v>56</c:v>
                </c:pt>
                <c:pt idx="147">
                  <c:v>56</c:v>
                </c:pt>
                <c:pt idx="148">
                  <c:v>56</c:v>
                </c:pt>
                <c:pt idx="149">
                  <c:v>56</c:v>
                </c:pt>
                <c:pt idx="150">
                  <c:v>56</c:v>
                </c:pt>
                <c:pt idx="151">
                  <c:v>56</c:v>
                </c:pt>
                <c:pt idx="152">
                  <c:v>57</c:v>
                </c:pt>
                <c:pt idx="153">
                  <c:v>58</c:v>
                </c:pt>
                <c:pt idx="154">
                  <c:v>58</c:v>
                </c:pt>
                <c:pt idx="155">
                  <c:v>58</c:v>
                </c:pt>
                <c:pt idx="156">
                  <c:v>58</c:v>
                </c:pt>
                <c:pt idx="157">
                  <c:v>58</c:v>
                </c:pt>
                <c:pt idx="158">
                  <c:v>59</c:v>
                </c:pt>
                <c:pt idx="159">
                  <c:v>59</c:v>
                </c:pt>
                <c:pt idx="160">
                  <c:v>59</c:v>
                </c:pt>
                <c:pt idx="161">
                  <c:v>60</c:v>
                </c:pt>
                <c:pt idx="162">
                  <c:v>60</c:v>
                </c:pt>
                <c:pt idx="163">
                  <c:v>60</c:v>
                </c:pt>
                <c:pt idx="164">
                  <c:v>61</c:v>
                </c:pt>
                <c:pt idx="165">
                  <c:v>61</c:v>
                </c:pt>
                <c:pt idx="166">
                  <c:v>61</c:v>
                </c:pt>
                <c:pt idx="167">
                  <c:v>62</c:v>
                </c:pt>
                <c:pt idx="168">
                  <c:v>62</c:v>
                </c:pt>
                <c:pt idx="169">
                  <c:v>62</c:v>
                </c:pt>
                <c:pt idx="170">
                  <c:v>62</c:v>
                </c:pt>
                <c:pt idx="171">
                  <c:v>62</c:v>
                </c:pt>
                <c:pt idx="172">
                  <c:v>62</c:v>
                </c:pt>
                <c:pt idx="173">
                  <c:v>63</c:v>
                </c:pt>
                <c:pt idx="174">
                  <c:v>64</c:v>
                </c:pt>
                <c:pt idx="175">
                  <c:v>64</c:v>
                </c:pt>
                <c:pt idx="176">
                  <c:v>65</c:v>
                </c:pt>
                <c:pt idx="177">
                  <c:v>65</c:v>
                </c:pt>
                <c:pt idx="178">
                  <c:v>65</c:v>
                </c:pt>
                <c:pt idx="179">
                  <c:v>65</c:v>
                </c:pt>
                <c:pt idx="180">
                  <c:v>65</c:v>
                </c:pt>
                <c:pt idx="181">
                  <c:v>65</c:v>
                </c:pt>
                <c:pt idx="182">
                  <c:v>65</c:v>
                </c:pt>
                <c:pt idx="183">
                  <c:v>66</c:v>
                </c:pt>
                <c:pt idx="184">
                  <c:v>66</c:v>
                </c:pt>
                <c:pt idx="185">
                  <c:v>66</c:v>
                </c:pt>
                <c:pt idx="186">
                  <c:v>66</c:v>
                </c:pt>
                <c:pt idx="187">
                  <c:v>66</c:v>
                </c:pt>
                <c:pt idx="188">
                  <c:v>66</c:v>
                </c:pt>
                <c:pt idx="189">
                  <c:v>67</c:v>
                </c:pt>
                <c:pt idx="190">
                  <c:v>68</c:v>
                </c:pt>
                <c:pt idx="191">
                  <c:v>68</c:v>
                </c:pt>
                <c:pt idx="192">
                  <c:v>68</c:v>
                </c:pt>
                <c:pt idx="193">
                  <c:v>68</c:v>
                </c:pt>
                <c:pt idx="194">
                  <c:v>68</c:v>
                </c:pt>
                <c:pt idx="195">
                  <c:v>69</c:v>
                </c:pt>
                <c:pt idx="196">
                  <c:v>70</c:v>
                </c:pt>
                <c:pt idx="197">
                  <c:v>71</c:v>
                </c:pt>
                <c:pt idx="198">
                  <c:v>72</c:v>
                </c:pt>
                <c:pt idx="199">
                  <c:v>73</c:v>
                </c:pt>
                <c:pt idx="200">
                  <c:v>73</c:v>
                </c:pt>
                <c:pt idx="201">
                  <c:v>74</c:v>
                </c:pt>
                <c:pt idx="202">
                  <c:v>75</c:v>
                </c:pt>
                <c:pt idx="203">
                  <c:v>76</c:v>
                </c:pt>
                <c:pt idx="204">
                  <c:v>76</c:v>
                </c:pt>
                <c:pt idx="205">
                  <c:v>76</c:v>
                </c:pt>
                <c:pt idx="206">
                  <c:v>77</c:v>
                </c:pt>
                <c:pt idx="207">
                  <c:v>78</c:v>
                </c:pt>
                <c:pt idx="208">
                  <c:v>79</c:v>
                </c:pt>
                <c:pt idx="209">
                  <c:v>80</c:v>
                </c:pt>
                <c:pt idx="210">
                  <c:v>81</c:v>
                </c:pt>
                <c:pt idx="211">
                  <c:v>81</c:v>
                </c:pt>
                <c:pt idx="212">
                  <c:v>82</c:v>
                </c:pt>
                <c:pt idx="213">
                  <c:v>83</c:v>
                </c:pt>
                <c:pt idx="214">
                  <c:v>83</c:v>
                </c:pt>
                <c:pt idx="215">
                  <c:v>83</c:v>
                </c:pt>
                <c:pt idx="216">
                  <c:v>84</c:v>
                </c:pt>
                <c:pt idx="217">
                  <c:v>84</c:v>
                </c:pt>
                <c:pt idx="218">
                  <c:v>84</c:v>
                </c:pt>
                <c:pt idx="219">
                  <c:v>84</c:v>
                </c:pt>
                <c:pt idx="220">
                  <c:v>84</c:v>
                </c:pt>
                <c:pt idx="221">
                  <c:v>85</c:v>
                </c:pt>
                <c:pt idx="222">
                  <c:v>86</c:v>
                </c:pt>
                <c:pt idx="223">
                  <c:v>86</c:v>
                </c:pt>
                <c:pt idx="224">
                  <c:v>86</c:v>
                </c:pt>
                <c:pt idx="225">
                  <c:v>86</c:v>
                </c:pt>
                <c:pt idx="226">
                  <c:v>87</c:v>
                </c:pt>
                <c:pt idx="227">
                  <c:v>88</c:v>
                </c:pt>
                <c:pt idx="228">
                  <c:v>89</c:v>
                </c:pt>
                <c:pt idx="229">
                  <c:v>90</c:v>
                </c:pt>
                <c:pt idx="230">
                  <c:v>90</c:v>
                </c:pt>
                <c:pt idx="231">
                  <c:v>91</c:v>
                </c:pt>
                <c:pt idx="232">
                  <c:v>91</c:v>
                </c:pt>
                <c:pt idx="233">
                  <c:v>91</c:v>
                </c:pt>
                <c:pt idx="234">
                  <c:v>92</c:v>
                </c:pt>
                <c:pt idx="235">
                  <c:v>92</c:v>
                </c:pt>
                <c:pt idx="236">
                  <c:v>92</c:v>
                </c:pt>
                <c:pt idx="237">
                  <c:v>92</c:v>
                </c:pt>
                <c:pt idx="238">
                  <c:v>92</c:v>
                </c:pt>
                <c:pt idx="239">
                  <c:v>92</c:v>
                </c:pt>
                <c:pt idx="240">
                  <c:v>92</c:v>
                </c:pt>
                <c:pt idx="241">
                  <c:v>92</c:v>
                </c:pt>
                <c:pt idx="242">
                  <c:v>92</c:v>
                </c:pt>
                <c:pt idx="243">
                  <c:v>93</c:v>
                </c:pt>
                <c:pt idx="244">
                  <c:v>94</c:v>
                </c:pt>
                <c:pt idx="245">
                  <c:v>95</c:v>
                </c:pt>
                <c:pt idx="246">
                  <c:v>95</c:v>
                </c:pt>
                <c:pt idx="247">
                  <c:v>95</c:v>
                </c:pt>
                <c:pt idx="248">
                  <c:v>95</c:v>
                </c:pt>
                <c:pt idx="249">
                  <c:v>95</c:v>
                </c:pt>
                <c:pt idx="250">
                  <c:v>95</c:v>
                </c:pt>
                <c:pt idx="251">
                  <c:v>95</c:v>
                </c:pt>
                <c:pt idx="252">
                  <c:v>95</c:v>
                </c:pt>
                <c:pt idx="253">
                  <c:v>95</c:v>
                </c:pt>
                <c:pt idx="254">
                  <c:v>95</c:v>
                </c:pt>
                <c:pt idx="255">
                  <c:v>95</c:v>
                </c:pt>
                <c:pt idx="256">
                  <c:v>95</c:v>
                </c:pt>
                <c:pt idx="257">
                  <c:v>95</c:v>
                </c:pt>
                <c:pt idx="258">
                  <c:v>95</c:v>
                </c:pt>
                <c:pt idx="259">
                  <c:v>95</c:v>
                </c:pt>
                <c:pt idx="260">
                  <c:v>95</c:v>
                </c:pt>
                <c:pt idx="261">
                  <c:v>96</c:v>
                </c:pt>
                <c:pt idx="262">
                  <c:v>96</c:v>
                </c:pt>
                <c:pt idx="263">
                  <c:v>96</c:v>
                </c:pt>
                <c:pt idx="264">
                  <c:v>96</c:v>
                </c:pt>
                <c:pt idx="265">
                  <c:v>96</c:v>
                </c:pt>
                <c:pt idx="266">
                  <c:v>96</c:v>
                </c:pt>
                <c:pt idx="267">
                  <c:v>96</c:v>
                </c:pt>
                <c:pt idx="268">
                  <c:v>96</c:v>
                </c:pt>
                <c:pt idx="269">
                  <c:v>96</c:v>
                </c:pt>
                <c:pt idx="270">
                  <c:v>96</c:v>
                </c:pt>
                <c:pt idx="271">
                  <c:v>96</c:v>
                </c:pt>
                <c:pt idx="272">
                  <c:v>96</c:v>
                </c:pt>
                <c:pt idx="273">
                  <c:v>96</c:v>
                </c:pt>
                <c:pt idx="274">
                  <c:v>97</c:v>
                </c:pt>
                <c:pt idx="275">
                  <c:v>97</c:v>
                </c:pt>
                <c:pt idx="276">
                  <c:v>97</c:v>
                </c:pt>
                <c:pt idx="277">
                  <c:v>97</c:v>
                </c:pt>
                <c:pt idx="278">
                  <c:v>97</c:v>
                </c:pt>
                <c:pt idx="279">
                  <c:v>97</c:v>
                </c:pt>
                <c:pt idx="280">
                  <c:v>97</c:v>
                </c:pt>
                <c:pt idx="281">
                  <c:v>98</c:v>
                </c:pt>
                <c:pt idx="282">
                  <c:v>98</c:v>
                </c:pt>
                <c:pt idx="283">
                  <c:v>98</c:v>
                </c:pt>
                <c:pt idx="284">
                  <c:v>99</c:v>
                </c:pt>
                <c:pt idx="285">
                  <c:v>99</c:v>
                </c:pt>
                <c:pt idx="286">
                  <c:v>99</c:v>
                </c:pt>
                <c:pt idx="287">
                  <c:v>99</c:v>
                </c:pt>
                <c:pt idx="288">
                  <c:v>99</c:v>
                </c:pt>
                <c:pt idx="289">
                  <c:v>99</c:v>
                </c:pt>
                <c:pt idx="290">
                  <c:v>100</c:v>
                </c:pt>
                <c:pt idx="291">
                  <c:v>100</c:v>
                </c:pt>
                <c:pt idx="292">
                  <c:v>101</c:v>
                </c:pt>
                <c:pt idx="293">
                  <c:v>101</c:v>
                </c:pt>
                <c:pt idx="294">
                  <c:v>102</c:v>
                </c:pt>
                <c:pt idx="295">
                  <c:v>103</c:v>
                </c:pt>
                <c:pt idx="296">
                  <c:v>104</c:v>
                </c:pt>
                <c:pt idx="297">
                  <c:v>105</c:v>
                </c:pt>
                <c:pt idx="298">
                  <c:v>105</c:v>
                </c:pt>
                <c:pt idx="299">
                  <c:v>105</c:v>
                </c:pt>
                <c:pt idx="300">
                  <c:v>105</c:v>
                </c:pt>
                <c:pt idx="301">
                  <c:v>105</c:v>
                </c:pt>
                <c:pt idx="302">
                  <c:v>106</c:v>
                </c:pt>
                <c:pt idx="303">
                  <c:v>107</c:v>
                </c:pt>
                <c:pt idx="304">
                  <c:v>108</c:v>
                </c:pt>
                <c:pt idx="305">
                  <c:v>108</c:v>
                </c:pt>
                <c:pt idx="306">
                  <c:v>108</c:v>
                </c:pt>
                <c:pt idx="307">
                  <c:v>108</c:v>
                </c:pt>
                <c:pt idx="308">
                  <c:v>108</c:v>
                </c:pt>
                <c:pt idx="309">
                  <c:v>108</c:v>
                </c:pt>
                <c:pt idx="310">
                  <c:v>108</c:v>
                </c:pt>
                <c:pt idx="311">
                  <c:v>108</c:v>
                </c:pt>
                <c:pt idx="312">
                  <c:v>109</c:v>
                </c:pt>
                <c:pt idx="313">
                  <c:v>109</c:v>
                </c:pt>
                <c:pt idx="314">
                  <c:v>109</c:v>
                </c:pt>
                <c:pt idx="315">
                  <c:v>109</c:v>
                </c:pt>
                <c:pt idx="316">
                  <c:v>109</c:v>
                </c:pt>
                <c:pt idx="317">
                  <c:v>109</c:v>
                </c:pt>
                <c:pt idx="318">
                  <c:v>110</c:v>
                </c:pt>
                <c:pt idx="319">
                  <c:v>110</c:v>
                </c:pt>
                <c:pt idx="320">
                  <c:v>110</c:v>
                </c:pt>
                <c:pt idx="321">
                  <c:v>110</c:v>
                </c:pt>
                <c:pt idx="322">
                  <c:v>110</c:v>
                </c:pt>
                <c:pt idx="323">
                  <c:v>110</c:v>
                </c:pt>
                <c:pt idx="324">
                  <c:v>111</c:v>
                </c:pt>
                <c:pt idx="325">
                  <c:v>111</c:v>
                </c:pt>
                <c:pt idx="326">
                  <c:v>111</c:v>
                </c:pt>
                <c:pt idx="327">
                  <c:v>111</c:v>
                </c:pt>
                <c:pt idx="328">
                  <c:v>111</c:v>
                </c:pt>
                <c:pt idx="329">
                  <c:v>111</c:v>
                </c:pt>
                <c:pt idx="330">
                  <c:v>111</c:v>
                </c:pt>
              </c:numCache>
            </c:numRef>
          </c:yVal>
        </c:ser>
        <c:axId val="82490496"/>
        <c:axId val="82492032"/>
      </c:scatterChart>
      <c:valAx>
        <c:axId val="82490496"/>
        <c:scaling>
          <c:orientation val="minMax"/>
        </c:scaling>
        <c:axPos val="b"/>
        <c:minorGridlines/>
        <c:numFmt formatCode="0.00_ " sourceLinked="1"/>
        <c:tickLblPos val="nextTo"/>
        <c:crossAx val="82492032"/>
        <c:crosses val="autoZero"/>
        <c:crossBetween val="midCat"/>
      </c:valAx>
      <c:valAx>
        <c:axId val="82492032"/>
        <c:scaling>
          <c:orientation val="minMax"/>
        </c:scaling>
        <c:axPos val="l"/>
        <c:majorGridlines/>
        <c:numFmt formatCode="General" sourceLinked="1"/>
        <c:tickLblPos val="nextTo"/>
        <c:crossAx val="82490496"/>
        <c:crosses val="autoZero"/>
        <c:crossBetween val="midCat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title>
      <c:layout>
        <c:manualLayout>
          <c:xMode val="edge"/>
          <c:yMode val="edge"/>
          <c:x val="1.5196612220205678E-2"/>
          <c:y val="2.0997369542130592E-2"/>
        </c:manualLayout>
      </c:layout>
    </c:title>
    <c:plotArea>
      <c:layout/>
      <c:scatterChart>
        <c:scatterStyle val="lineMarker"/>
        <c:ser>
          <c:idx val="0"/>
          <c:order val="0"/>
          <c:tx>
            <c:strRef>
              <c:f>'plot run_16'!$D$1</c:f>
              <c:strCache>
                <c:ptCount val="1"/>
                <c:pt idx="0">
                  <c:v>ACC-BD</c:v>
                </c:pt>
              </c:strCache>
            </c:strRef>
          </c:tx>
          <c:xVal>
            <c:numRef>
              <c:f>'plot run_16'!$C$2:$C$160</c:f>
              <c:numCache>
                <c:formatCode>General</c:formatCode>
                <c:ptCount val="159"/>
                <c:pt idx="0">
                  <c:v>618.49888888888893</c:v>
                </c:pt>
                <c:pt idx="1">
                  <c:v>618.63499999999999</c:v>
                </c:pt>
                <c:pt idx="2">
                  <c:v>618.6536111111111</c:v>
                </c:pt>
                <c:pt idx="3">
                  <c:v>618.83472222222224</c:v>
                </c:pt>
                <c:pt idx="4">
                  <c:v>618.86388888888848</c:v>
                </c:pt>
                <c:pt idx="5">
                  <c:v>619.02777777777851</c:v>
                </c:pt>
                <c:pt idx="6">
                  <c:v>619.04611111111046</c:v>
                </c:pt>
                <c:pt idx="7">
                  <c:v>619.06777777777802</c:v>
                </c:pt>
                <c:pt idx="8">
                  <c:v>619.08972222222303</c:v>
                </c:pt>
                <c:pt idx="9">
                  <c:v>619.13666666666802</c:v>
                </c:pt>
                <c:pt idx="10">
                  <c:v>619.155277777778</c:v>
                </c:pt>
                <c:pt idx="11">
                  <c:v>619.17361111111154</c:v>
                </c:pt>
                <c:pt idx="12">
                  <c:v>619.1919444444444</c:v>
                </c:pt>
                <c:pt idx="13">
                  <c:v>619.60388888888895</c:v>
                </c:pt>
                <c:pt idx="14">
                  <c:v>619.62250000000006</c:v>
                </c:pt>
                <c:pt idx="15">
                  <c:v>619.69416666666893</c:v>
                </c:pt>
                <c:pt idx="16">
                  <c:v>619.71250000000009</c:v>
                </c:pt>
                <c:pt idx="17">
                  <c:v>619.73388888888894</c:v>
                </c:pt>
                <c:pt idx="18">
                  <c:v>619.88249999999948</c:v>
                </c:pt>
                <c:pt idx="19">
                  <c:v>619.98555555555561</c:v>
                </c:pt>
                <c:pt idx="20">
                  <c:v>620.19777777777972</c:v>
                </c:pt>
                <c:pt idx="21">
                  <c:v>620.2161111111111</c:v>
                </c:pt>
                <c:pt idx="22">
                  <c:v>620.23444444444442</c:v>
                </c:pt>
                <c:pt idx="23">
                  <c:v>620.25611111111118</c:v>
                </c:pt>
                <c:pt idx="24">
                  <c:v>620.27750000000003</c:v>
                </c:pt>
                <c:pt idx="25">
                  <c:v>620.29583333333517</c:v>
                </c:pt>
                <c:pt idx="26">
                  <c:v>620.3147222222226</c:v>
                </c:pt>
                <c:pt idx="27">
                  <c:v>620.47416666666879</c:v>
                </c:pt>
                <c:pt idx="28">
                  <c:v>620.49277777777854</c:v>
                </c:pt>
                <c:pt idx="29">
                  <c:v>620.69749999999999</c:v>
                </c:pt>
                <c:pt idx="30">
                  <c:v>620.7161111111111</c:v>
                </c:pt>
                <c:pt idx="31">
                  <c:v>620.73444444444442</c:v>
                </c:pt>
                <c:pt idx="32">
                  <c:v>620.75305555555565</c:v>
                </c:pt>
                <c:pt idx="33">
                  <c:v>621.01888888888891</c:v>
                </c:pt>
                <c:pt idx="34">
                  <c:v>621.04083333333335</c:v>
                </c:pt>
                <c:pt idx="35">
                  <c:v>621.06277777777802</c:v>
                </c:pt>
                <c:pt idx="36">
                  <c:v>621.08166666666853</c:v>
                </c:pt>
                <c:pt idx="37">
                  <c:v>621.10027777777805</c:v>
                </c:pt>
                <c:pt idx="38">
                  <c:v>621.36944444444259</c:v>
                </c:pt>
                <c:pt idx="39">
                  <c:v>621.39138888888897</c:v>
                </c:pt>
                <c:pt idx="40">
                  <c:v>621.41027777777811</c:v>
                </c:pt>
                <c:pt idx="41">
                  <c:v>621.43222222222028</c:v>
                </c:pt>
                <c:pt idx="42">
                  <c:v>621.45361111111117</c:v>
                </c:pt>
                <c:pt idx="43">
                  <c:v>621.59861111111115</c:v>
                </c:pt>
                <c:pt idx="44">
                  <c:v>621.67194444444442</c:v>
                </c:pt>
                <c:pt idx="45">
                  <c:v>621.79361111111155</c:v>
                </c:pt>
                <c:pt idx="46">
                  <c:v>621.81222222222027</c:v>
                </c:pt>
                <c:pt idx="47">
                  <c:v>621.83055555555541</c:v>
                </c:pt>
                <c:pt idx="48">
                  <c:v>621.97444444444443</c:v>
                </c:pt>
                <c:pt idx="49">
                  <c:v>621.99305555555554</c:v>
                </c:pt>
                <c:pt idx="50">
                  <c:v>622.15972222222251</c:v>
                </c:pt>
                <c:pt idx="51">
                  <c:v>622.18138888888893</c:v>
                </c:pt>
                <c:pt idx="52">
                  <c:v>622.20361111111151</c:v>
                </c:pt>
                <c:pt idx="53">
                  <c:v>622.29000000000053</c:v>
                </c:pt>
                <c:pt idx="54">
                  <c:v>622.60250000000008</c:v>
                </c:pt>
                <c:pt idx="55">
                  <c:v>622.62111111111119</c:v>
                </c:pt>
                <c:pt idx="56">
                  <c:v>622.64249999999947</c:v>
                </c:pt>
                <c:pt idx="57">
                  <c:v>622.66388888888889</c:v>
                </c:pt>
                <c:pt idx="58">
                  <c:v>623.43277777777803</c:v>
                </c:pt>
                <c:pt idx="59">
                  <c:v>623.45444444444297</c:v>
                </c:pt>
                <c:pt idx="60">
                  <c:v>624.14944444444438</c:v>
                </c:pt>
                <c:pt idx="61">
                  <c:v>624.17722222222221</c:v>
                </c:pt>
                <c:pt idx="62">
                  <c:v>624.19583333333355</c:v>
                </c:pt>
                <c:pt idx="63">
                  <c:v>624.21416666666903</c:v>
                </c:pt>
                <c:pt idx="64">
                  <c:v>624.71472222222303</c:v>
                </c:pt>
                <c:pt idx="65">
                  <c:v>624.76861111111111</c:v>
                </c:pt>
                <c:pt idx="66">
                  <c:v>624.94944444444297</c:v>
                </c:pt>
                <c:pt idx="67">
                  <c:v>624.98500000000001</c:v>
                </c:pt>
                <c:pt idx="68">
                  <c:v>625.20666666666853</c:v>
                </c:pt>
                <c:pt idx="69">
                  <c:v>625.22527777777805</c:v>
                </c:pt>
                <c:pt idx="70">
                  <c:v>625.47833333333529</c:v>
                </c:pt>
                <c:pt idx="71">
                  <c:v>625.49722222222226</c:v>
                </c:pt>
                <c:pt idx="72">
                  <c:v>625.5158333333336</c:v>
                </c:pt>
                <c:pt idx="73">
                  <c:v>625.5341666666684</c:v>
                </c:pt>
                <c:pt idx="74">
                  <c:v>625.88499999999999</c:v>
                </c:pt>
                <c:pt idx="75">
                  <c:v>625.90333333333353</c:v>
                </c:pt>
                <c:pt idx="76">
                  <c:v>625.92333333333352</c:v>
                </c:pt>
                <c:pt idx="77">
                  <c:v>626.08833333333541</c:v>
                </c:pt>
                <c:pt idx="78">
                  <c:v>626.18888888888955</c:v>
                </c:pt>
                <c:pt idx="79">
                  <c:v>626.2072222222223</c:v>
                </c:pt>
                <c:pt idx="80">
                  <c:v>626.57611111111112</c:v>
                </c:pt>
                <c:pt idx="81">
                  <c:v>626.59472222222303</c:v>
                </c:pt>
                <c:pt idx="82">
                  <c:v>626.61305555555555</c:v>
                </c:pt>
                <c:pt idx="83">
                  <c:v>626.63111111111118</c:v>
                </c:pt>
                <c:pt idx="84">
                  <c:v>626.64972222222252</c:v>
                </c:pt>
                <c:pt idx="85">
                  <c:v>626.67111111111114</c:v>
                </c:pt>
                <c:pt idx="86">
                  <c:v>626.68944444444458</c:v>
                </c:pt>
                <c:pt idx="87">
                  <c:v>626.70833333333542</c:v>
                </c:pt>
                <c:pt idx="88">
                  <c:v>627.01833333333354</c:v>
                </c:pt>
                <c:pt idx="89">
                  <c:v>627.03694444444272</c:v>
                </c:pt>
                <c:pt idx="90">
                  <c:v>627.21500000000003</c:v>
                </c:pt>
                <c:pt idx="91">
                  <c:v>627.28861111111155</c:v>
                </c:pt>
                <c:pt idx="92">
                  <c:v>627.30749999999819</c:v>
                </c:pt>
                <c:pt idx="93">
                  <c:v>627.32666666666671</c:v>
                </c:pt>
                <c:pt idx="94">
                  <c:v>627.67972222222352</c:v>
                </c:pt>
                <c:pt idx="95">
                  <c:v>627.69833333333554</c:v>
                </c:pt>
                <c:pt idx="96">
                  <c:v>627.73388888888894</c:v>
                </c:pt>
                <c:pt idx="97">
                  <c:v>627.75555555555559</c:v>
                </c:pt>
                <c:pt idx="98">
                  <c:v>627.77750000000003</c:v>
                </c:pt>
                <c:pt idx="99">
                  <c:v>627.79583333333517</c:v>
                </c:pt>
                <c:pt idx="100">
                  <c:v>628.16888888888889</c:v>
                </c:pt>
                <c:pt idx="101">
                  <c:v>628.73277777777855</c:v>
                </c:pt>
                <c:pt idx="102">
                  <c:v>628.7508333333335</c:v>
                </c:pt>
                <c:pt idx="103">
                  <c:v>628.94833333333361</c:v>
                </c:pt>
                <c:pt idx="104">
                  <c:v>628.96694444444245</c:v>
                </c:pt>
                <c:pt idx="105">
                  <c:v>628.98583333333352</c:v>
                </c:pt>
                <c:pt idx="106">
                  <c:v>629.0044444444444</c:v>
                </c:pt>
                <c:pt idx="107">
                  <c:v>629.56916666666802</c:v>
                </c:pt>
                <c:pt idx="108">
                  <c:v>629.58777777777959</c:v>
                </c:pt>
                <c:pt idx="109">
                  <c:v>629.7211111111111</c:v>
                </c:pt>
                <c:pt idx="110">
                  <c:v>629.73972222222255</c:v>
                </c:pt>
                <c:pt idx="111">
                  <c:v>629.75805555555564</c:v>
                </c:pt>
                <c:pt idx="112">
                  <c:v>629.77666666666903</c:v>
                </c:pt>
                <c:pt idx="113">
                  <c:v>630.06499999999949</c:v>
                </c:pt>
                <c:pt idx="114">
                  <c:v>630.08361111111151</c:v>
                </c:pt>
                <c:pt idx="115">
                  <c:v>630.10222222222228</c:v>
                </c:pt>
                <c:pt idx="116">
                  <c:v>631.43611111110965</c:v>
                </c:pt>
                <c:pt idx="117">
                  <c:v>631.46333333333359</c:v>
                </c:pt>
                <c:pt idx="118">
                  <c:v>631.7658333333336</c:v>
                </c:pt>
                <c:pt idx="119">
                  <c:v>632.25361111111113</c:v>
                </c:pt>
                <c:pt idx="120">
                  <c:v>632.56861111111118</c:v>
                </c:pt>
                <c:pt idx="121">
                  <c:v>635.95416666666665</c:v>
                </c:pt>
                <c:pt idx="122">
                  <c:v>637.06861111111118</c:v>
                </c:pt>
                <c:pt idx="123">
                  <c:v>637.08750000000009</c:v>
                </c:pt>
                <c:pt idx="124">
                  <c:v>637.0913888888889</c:v>
                </c:pt>
                <c:pt idx="125">
                  <c:v>637.11222222222227</c:v>
                </c:pt>
                <c:pt idx="126">
                  <c:v>637.13027777777802</c:v>
                </c:pt>
                <c:pt idx="127">
                  <c:v>637.14861111111111</c:v>
                </c:pt>
                <c:pt idx="128">
                  <c:v>638.3577777777781</c:v>
                </c:pt>
                <c:pt idx="129">
                  <c:v>639.49194444444447</c:v>
                </c:pt>
                <c:pt idx="130">
                  <c:v>639.51027777777801</c:v>
                </c:pt>
                <c:pt idx="131">
                  <c:v>639.5291666666684</c:v>
                </c:pt>
                <c:pt idx="132">
                  <c:v>639.80527777777809</c:v>
                </c:pt>
                <c:pt idx="133">
                  <c:v>641.15722222222053</c:v>
                </c:pt>
                <c:pt idx="134">
                  <c:v>641.17555555555555</c:v>
                </c:pt>
                <c:pt idx="135">
                  <c:v>641.9247222222225</c:v>
                </c:pt>
                <c:pt idx="136">
                  <c:v>642.3283333333336</c:v>
                </c:pt>
                <c:pt idx="137">
                  <c:v>643.0447222222225</c:v>
                </c:pt>
                <c:pt idx="138">
                  <c:v>646.05944444444447</c:v>
                </c:pt>
                <c:pt idx="139">
                  <c:v>646.07805555555751</c:v>
                </c:pt>
                <c:pt idx="140">
                  <c:v>646.09944444444443</c:v>
                </c:pt>
                <c:pt idx="141">
                  <c:v>646.11833333333493</c:v>
                </c:pt>
                <c:pt idx="142">
                  <c:v>646.21027777777851</c:v>
                </c:pt>
                <c:pt idx="143">
                  <c:v>646.22916666666879</c:v>
                </c:pt>
                <c:pt idx="144">
                  <c:v>648.32944444444297</c:v>
                </c:pt>
                <c:pt idx="145">
                  <c:v>648.34805555555556</c:v>
                </c:pt>
                <c:pt idx="146">
                  <c:v>648.36972222222221</c:v>
                </c:pt>
                <c:pt idx="147">
                  <c:v>648.38805555555564</c:v>
                </c:pt>
                <c:pt idx="148">
                  <c:v>648.71250000000009</c:v>
                </c:pt>
                <c:pt idx="149">
                  <c:v>650.28583333333529</c:v>
                </c:pt>
                <c:pt idx="150">
                  <c:v>650.85194444444232</c:v>
                </c:pt>
                <c:pt idx="151">
                  <c:v>651.91833333333352</c:v>
                </c:pt>
                <c:pt idx="152">
                  <c:v>651.94027777777785</c:v>
                </c:pt>
                <c:pt idx="153">
                  <c:v>651.96194444444234</c:v>
                </c:pt>
                <c:pt idx="154">
                  <c:v>651.98027777777804</c:v>
                </c:pt>
                <c:pt idx="155">
                  <c:v>652.32083333333333</c:v>
                </c:pt>
                <c:pt idx="156">
                  <c:v>653.31777777777802</c:v>
                </c:pt>
                <c:pt idx="157">
                  <c:v>653.4711111111111</c:v>
                </c:pt>
                <c:pt idx="158">
                  <c:v>657.1919444444444</c:v>
                </c:pt>
              </c:numCache>
            </c:numRef>
          </c:xVal>
          <c:yVal>
            <c:numRef>
              <c:f>'plot run_16'!$D$2:$D$160</c:f>
              <c:numCache>
                <c:formatCode>General</c:formatCode>
                <c:ptCount val="159"/>
                <c:pt idx="0">
                  <c:v>653</c:v>
                </c:pt>
                <c:pt idx="1">
                  <c:v>654</c:v>
                </c:pt>
                <c:pt idx="2">
                  <c:v>654</c:v>
                </c:pt>
                <c:pt idx="3">
                  <c:v>655</c:v>
                </c:pt>
                <c:pt idx="4">
                  <c:v>656</c:v>
                </c:pt>
                <c:pt idx="5">
                  <c:v>657</c:v>
                </c:pt>
                <c:pt idx="6">
                  <c:v>657</c:v>
                </c:pt>
                <c:pt idx="7">
                  <c:v>657</c:v>
                </c:pt>
                <c:pt idx="8">
                  <c:v>657</c:v>
                </c:pt>
                <c:pt idx="9">
                  <c:v>658</c:v>
                </c:pt>
                <c:pt idx="10">
                  <c:v>658</c:v>
                </c:pt>
                <c:pt idx="11">
                  <c:v>658</c:v>
                </c:pt>
                <c:pt idx="12">
                  <c:v>658</c:v>
                </c:pt>
                <c:pt idx="13">
                  <c:v>659</c:v>
                </c:pt>
                <c:pt idx="14">
                  <c:v>659</c:v>
                </c:pt>
                <c:pt idx="15">
                  <c:v>660</c:v>
                </c:pt>
                <c:pt idx="16">
                  <c:v>660</c:v>
                </c:pt>
                <c:pt idx="17">
                  <c:v>660</c:v>
                </c:pt>
                <c:pt idx="18">
                  <c:v>661</c:v>
                </c:pt>
                <c:pt idx="19">
                  <c:v>662</c:v>
                </c:pt>
                <c:pt idx="20">
                  <c:v>662</c:v>
                </c:pt>
                <c:pt idx="21">
                  <c:v>662</c:v>
                </c:pt>
                <c:pt idx="22">
                  <c:v>662</c:v>
                </c:pt>
                <c:pt idx="23">
                  <c:v>662</c:v>
                </c:pt>
                <c:pt idx="24">
                  <c:v>662</c:v>
                </c:pt>
                <c:pt idx="25">
                  <c:v>662</c:v>
                </c:pt>
                <c:pt idx="26">
                  <c:v>662</c:v>
                </c:pt>
                <c:pt idx="27">
                  <c:v>663</c:v>
                </c:pt>
                <c:pt idx="28">
                  <c:v>663</c:v>
                </c:pt>
                <c:pt idx="29">
                  <c:v>664</c:v>
                </c:pt>
                <c:pt idx="30">
                  <c:v>664</c:v>
                </c:pt>
                <c:pt idx="31">
                  <c:v>664</c:v>
                </c:pt>
                <c:pt idx="32">
                  <c:v>664</c:v>
                </c:pt>
                <c:pt idx="33">
                  <c:v>665</c:v>
                </c:pt>
                <c:pt idx="34">
                  <c:v>665</c:v>
                </c:pt>
                <c:pt idx="35">
                  <c:v>665</c:v>
                </c:pt>
                <c:pt idx="36">
                  <c:v>665</c:v>
                </c:pt>
                <c:pt idx="37">
                  <c:v>665</c:v>
                </c:pt>
                <c:pt idx="38">
                  <c:v>666</c:v>
                </c:pt>
                <c:pt idx="39">
                  <c:v>666</c:v>
                </c:pt>
                <c:pt idx="40">
                  <c:v>666</c:v>
                </c:pt>
                <c:pt idx="41">
                  <c:v>666</c:v>
                </c:pt>
                <c:pt idx="42">
                  <c:v>666</c:v>
                </c:pt>
                <c:pt idx="43">
                  <c:v>666</c:v>
                </c:pt>
                <c:pt idx="44">
                  <c:v>667</c:v>
                </c:pt>
                <c:pt idx="45">
                  <c:v>668</c:v>
                </c:pt>
                <c:pt idx="46">
                  <c:v>668</c:v>
                </c:pt>
                <c:pt idx="47">
                  <c:v>669</c:v>
                </c:pt>
                <c:pt idx="48">
                  <c:v>670</c:v>
                </c:pt>
                <c:pt idx="49">
                  <c:v>670</c:v>
                </c:pt>
                <c:pt idx="50">
                  <c:v>671</c:v>
                </c:pt>
                <c:pt idx="51">
                  <c:v>671</c:v>
                </c:pt>
                <c:pt idx="52">
                  <c:v>671</c:v>
                </c:pt>
                <c:pt idx="53">
                  <c:v>671</c:v>
                </c:pt>
                <c:pt idx="54">
                  <c:v>672</c:v>
                </c:pt>
                <c:pt idx="55">
                  <c:v>672</c:v>
                </c:pt>
                <c:pt idx="56">
                  <c:v>672</c:v>
                </c:pt>
                <c:pt idx="57">
                  <c:v>672</c:v>
                </c:pt>
                <c:pt idx="58">
                  <c:v>673</c:v>
                </c:pt>
                <c:pt idx="59">
                  <c:v>673</c:v>
                </c:pt>
                <c:pt idx="60">
                  <c:v>673</c:v>
                </c:pt>
                <c:pt idx="61">
                  <c:v>673</c:v>
                </c:pt>
                <c:pt idx="62">
                  <c:v>673</c:v>
                </c:pt>
                <c:pt idx="63">
                  <c:v>673</c:v>
                </c:pt>
                <c:pt idx="64">
                  <c:v>674</c:v>
                </c:pt>
                <c:pt idx="65">
                  <c:v>675</c:v>
                </c:pt>
                <c:pt idx="66">
                  <c:v>675</c:v>
                </c:pt>
                <c:pt idx="67">
                  <c:v>676</c:v>
                </c:pt>
                <c:pt idx="68">
                  <c:v>677</c:v>
                </c:pt>
                <c:pt idx="69">
                  <c:v>677</c:v>
                </c:pt>
                <c:pt idx="70">
                  <c:v>678</c:v>
                </c:pt>
                <c:pt idx="71">
                  <c:v>678</c:v>
                </c:pt>
                <c:pt idx="72">
                  <c:v>678</c:v>
                </c:pt>
                <c:pt idx="73">
                  <c:v>678</c:v>
                </c:pt>
                <c:pt idx="74">
                  <c:v>679</c:v>
                </c:pt>
                <c:pt idx="75">
                  <c:v>679</c:v>
                </c:pt>
                <c:pt idx="76">
                  <c:v>680</c:v>
                </c:pt>
                <c:pt idx="77">
                  <c:v>681</c:v>
                </c:pt>
                <c:pt idx="78">
                  <c:v>682</c:v>
                </c:pt>
                <c:pt idx="79">
                  <c:v>682</c:v>
                </c:pt>
                <c:pt idx="80">
                  <c:v>683</c:v>
                </c:pt>
                <c:pt idx="81">
                  <c:v>683</c:v>
                </c:pt>
                <c:pt idx="82">
                  <c:v>683</c:v>
                </c:pt>
                <c:pt idx="83">
                  <c:v>683</c:v>
                </c:pt>
                <c:pt idx="84">
                  <c:v>683</c:v>
                </c:pt>
                <c:pt idx="85">
                  <c:v>683</c:v>
                </c:pt>
                <c:pt idx="86">
                  <c:v>683</c:v>
                </c:pt>
                <c:pt idx="87">
                  <c:v>683</c:v>
                </c:pt>
                <c:pt idx="88">
                  <c:v>684</c:v>
                </c:pt>
                <c:pt idx="89">
                  <c:v>684</c:v>
                </c:pt>
                <c:pt idx="90">
                  <c:v>685</c:v>
                </c:pt>
                <c:pt idx="91">
                  <c:v>686</c:v>
                </c:pt>
                <c:pt idx="92">
                  <c:v>686</c:v>
                </c:pt>
                <c:pt idx="93">
                  <c:v>687</c:v>
                </c:pt>
                <c:pt idx="94">
                  <c:v>688</c:v>
                </c:pt>
                <c:pt idx="95">
                  <c:v>688</c:v>
                </c:pt>
                <c:pt idx="96">
                  <c:v>688</c:v>
                </c:pt>
                <c:pt idx="97">
                  <c:v>688</c:v>
                </c:pt>
                <c:pt idx="98">
                  <c:v>688</c:v>
                </c:pt>
                <c:pt idx="99">
                  <c:v>688</c:v>
                </c:pt>
                <c:pt idx="100">
                  <c:v>689</c:v>
                </c:pt>
                <c:pt idx="101">
                  <c:v>690</c:v>
                </c:pt>
                <c:pt idx="102">
                  <c:v>690</c:v>
                </c:pt>
                <c:pt idx="103">
                  <c:v>691</c:v>
                </c:pt>
                <c:pt idx="104">
                  <c:v>691</c:v>
                </c:pt>
                <c:pt idx="105">
                  <c:v>691</c:v>
                </c:pt>
                <c:pt idx="106">
                  <c:v>691</c:v>
                </c:pt>
                <c:pt idx="107">
                  <c:v>692</c:v>
                </c:pt>
                <c:pt idx="108">
                  <c:v>692</c:v>
                </c:pt>
                <c:pt idx="109">
                  <c:v>693</c:v>
                </c:pt>
                <c:pt idx="110">
                  <c:v>693</c:v>
                </c:pt>
                <c:pt idx="111">
                  <c:v>693</c:v>
                </c:pt>
                <c:pt idx="112">
                  <c:v>693</c:v>
                </c:pt>
                <c:pt idx="113">
                  <c:v>694</c:v>
                </c:pt>
                <c:pt idx="114">
                  <c:v>694</c:v>
                </c:pt>
                <c:pt idx="115">
                  <c:v>694</c:v>
                </c:pt>
                <c:pt idx="116">
                  <c:v>695</c:v>
                </c:pt>
                <c:pt idx="117">
                  <c:v>696</c:v>
                </c:pt>
                <c:pt idx="118">
                  <c:v>697</c:v>
                </c:pt>
                <c:pt idx="119">
                  <c:v>697</c:v>
                </c:pt>
                <c:pt idx="120">
                  <c:v>698</c:v>
                </c:pt>
                <c:pt idx="121">
                  <c:v>699</c:v>
                </c:pt>
                <c:pt idx="122">
                  <c:v>699</c:v>
                </c:pt>
                <c:pt idx="123">
                  <c:v>699</c:v>
                </c:pt>
                <c:pt idx="124">
                  <c:v>699</c:v>
                </c:pt>
                <c:pt idx="125">
                  <c:v>699</c:v>
                </c:pt>
                <c:pt idx="126">
                  <c:v>699</c:v>
                </c:pt>
                <c:pt idx="127">
                  <c:v>699</c:v>
                </c:pt>
                <c:pt idx="128">
                  <c:v>700</c:v>
                </c:pt>
                <c:pt idx="129">
                  <c:v>701</c:v>
                </c:pt>
                <c:pt idx="130">
                  <c:v>701</c:v>
                </c:pt>
                <c:pt idx="131">
                  <c:v>701</c:v>
                </c:pt>
                <c:pt idx="132">
                  <c:v>702</c:v>
                </c:pt>
                <c:pt idx="133">
                  <c:v>703</c:v>
                </c:pt>
                <c:pt idx="134">
                  <c:v>703</c:v>
                </c:pt>
                <c:pt idx="135">
                  <c:v>704</c:v>
                </c:pt>
                <c:pt idx="136">
                  <c:v>705</c:v>
                </c:pt>
                <c:pt idx="137">
                  <c:v>705</c:v>
                </c:pt>
                <c:pt idx="138">
                  <c:v>706</c:v>
                </c:pt>
                <c:pt idx="139">
                  <c:v>706</c:v>
                </c:pt>
                <c:pt idx="140">
                  <c:v>706</c:v>
                </c:pt>
                <c:pt idx="141">
                  <c:v>706</c:v>
                </c:pt>
                <c:pt idx="142">
                  <c:v>707</c:v>
                </c:pt>
                <c:pt idx="143">
                  <c:v>707</c:v>
                </c:pt>
                <c:pt idx="144">
                  <c:v>708</c:v>
                </c:pt>
                <c:pt idx="145">
                  <c:v>708</c:v>
                </c:pt>
                <c:pt idx="146">
                  <c:v>708</c:v>
                </c:pt>
                <c:pt idx="147">
                  <c:v>708</c:v>
                </c:pt>
                <c:pt idx="148">
                  <c:v>709</c:v>
                </c:pt>
                <c:pt idx="149">
                  <c:v>710</c:v>
                </c:pt>
                <c:pt idx="150">
                  <c:v>711</c:v>
                </c:pt>
                <c:pt idx="151">
                  <c:v>712</c:v>
                </c:pt>
                <c:pt idx="152">
                  <c:v>712</c:v>
                </c:pt>
                <c:pt idx="153">
                  <c:v>712</c:v>
                </c:pt>
                <c:pt idx="154">
                  <c:v>712</c:v>
                </c:pt>
                <c:pt idx="155">
                  <c:v>713</c:v>
                </c:pt>
                <c:pt idx="156">
                  <c:v>713</c:v>
                </c:pt>
                <c:pt idx="157">
                  <c:v>713</c:v>
                </c:pt>
                <c:pt idx="158">
                  <c:v>713</c:v>
                </c:pt>
              </c:numCache>
            </c:numRef>
          </c:yVal>
        </c:ser>
        <c:axId val="81394304"/>
        <c:axId val="82498688"/>
      </c:scatterChart>
      <c:valAx>
        <c:axId val="81394304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/>
                  <a:t>RF</a:t>
                </a:r>
                <a:r>
                  <a:rPr lang="en-US" altLang="ja-JP" baseline="0"/>
                  <a:t> ON (hour)</a:t>
                </a:r>
                <a:endParaRPr lang="ja-JP" altLang="en-US"/>
              </a:p>
            </c:rich>
          </c:tx>
          <c:layout/>
        </c:title>
        <c:numFmt formatCode="General" sourceLinked="1"/>
        <c:tickLblPos val="nextTo"/>
        <c:crossAx val="82498688"/>
        <c:crosses val="autoZero"/>
        <c:crossBetween val="midCat"/>
      </c:valAx>
      <c:valAx>
        <c:axId val="82498688"/>
        <c:scaling>
          <c:orientation val="minMax"/>
        </c:scaling>
        <c:axPos val="l"/>
        <c:majorGridlines/>
        <c:numFmt formatCode="General" sourceLinked="1"/>
        <c:tickLblPos val="nextTo"/>
        <c:crossAx val="81394304"/>
        <c:crosses val="autoZero"/>
        <c:crossBetween val="midCat"/>
      </c:valAx>
    </c:plotArea>
    <c:plotVisOnly val="1"/>
  </c:chart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ja-JP"/>
  <c:chart>
    <c:autoTitleDeleted val="1"/>
    <c:plotArea>
      <c:layout/>
      <c:scatterChart>
        <c:scatterStyle val="lineMarker"/>
        <c:ser>
          <c:idx val="0"/>
          <c:order val="0"/>
          <c:tx>
            <c:strRef>
              <c:f>'plot run_16'!$H$1</c:f>
              <c:strCache>
                <c:ptCount val="1"/>
                <c:pt idx="0">
                  <c:v>BDR till here</c:v>
                </c:pt>
              </c:strCache>
            </c:strRef>
          </c:tx>
          <c:xVal>
            <c:numRef>
              <c:f>'plot run_16'!$G$2:$G$160</c:f>
              <c:numCache>
                <c:formatCode>General</c:formatCode>
                <c:ptCount val="159"/>
                <c:pt idx="0">
                  <c:v>1.0000000000000002E-2</c:v>
                </c:pt>
                <c:pt idx="1">
                  <c:v>0.13611111111106314</c:v>
                </c:pt>
                <c:pt idx="2">
                  <c:v>0.15472222222217624</c:v>
                </c:pt>
                <c:pt idx="3">
                  <c:v>0.33583333333331217</c:v>
                </c:pt>
                <c:pt idx="4">
                  <c:v>0.36500000000000915</c:v>
                </c:pt>
                <c:pt idx="5">
                  <c:v>0.52888888888890051</c:v>
                </c:pt>
                <c:pt idx="6">
                  <c:v>0.54722222222221717</c:v>
                </c:pt>
                <c:pt idx="7">
                  <c:v>0.56888888888886413</c:v>
                </c:pt>
                <c:pt idx="8">
                  <c:v>0.59083333333330768</c:v>
                </c:pt>
                <c:pt idx="9">
                  <c:v>0.63777777777772837</c:v>
                </c:pt>
                <c:pt idx="10">
                  <c:v>0.6563888888888415</c:v>
                </c:pt>
                <c:pt idx="11">
                  <c:v>0.67472222222227185</c:v>
                </c:pt>
                <c:pt idx="12">
                  <c:v>0.69305555555558862</c:v>
                </c:pt>
                <c:pt idx="13">
                  <c:v>1.1050000000000182</c:v>
                </c:pt>
                <c:pt idx="14">
                  <c:v>1.1236111111111313</c:v>
                </c:pt>
                <c:pt idx="15">
                  <c:v>1.195277777777733</c:v>
                </c:pt>
                <c:pt idx="16">
                  <c:v>1.2136111111111632</c:v>
                </c:pt>
                <c:pt idx="17">
                  <c:v>1.2350000000000136</c:v>
                </c:pt>
                <c:pt idx="18">
                  <c:v>1.3836111111111222</c:v>
                </c:pt>
                <c:pt idx="19">
                  <c:v>1.4866666666666788</c:v>
                </c:pt>
                <c:pt idx="20">
                  <c:v>1.69888888888886</c:v>
                </c:pt>
                <c:pt idx="21">
                  <c:v>1.7172222222221758</c:v>
                </c:pt>
                <c:pt idx="22">
                  <c:v>1.7355555555556066</c:v>
                </c:pt>
                <c:pt idx="23">
                  <c:v>1.7572222222222533</c:v>
                </c:pt>
                <c:pt idx="24">
                  <c:v>1.778611111111104</c:v>
                </c:pt>
                <c:pt idx="25">
                  <c:v>1.7969444444444205</c:v>
                </c:pt>
                <c:pt idx="26">
                  <c:v>1.8158333333333301</c:v>
                </c:pt>
                <c:pt idx="27">
                  <c:v>1.9752777777778194</c:v>
                </c:pt>
                <c:pt idx="28">
                  <c:v>1.9938888888889323</c:v>
                </c:pt>
                <c:pt idx="29">
                  <c:v>2.1986111111110631</c:v>
                </c:pt>
                <c:pt idx="30">
                  <c:v>2.2172222222221767</c:v>
                </c:pt>
                <c:pt idx="31">
                  <c:v>2.2355555555556066</c:v>
                </c:pt>
                <c:pt idx="32">
                  <c:v>2.2541666666667202</c:v>
                </c:pt>
                <c:pt idx="33">
                  <c:v>2.5199999999999814</c:v>
                </c:pt>
                <c:pt idx="34">
                  <c:v>2.5419444444444248</c:v>
                </c:pt>
                <c:pt idx="35">
                  <c:v>2.5638888888888687</c:v>
                </c:pt>
                <c:pt idx="36">
                  <c:v>2.5827777777777792</c:v>
                </c:pt>
                <c:pt idx="37">
                  <c:v>2.6013888888888914</c:v>
                </c:pt>
                <c:pt idx="38">
                  <c:v>2.8705555555555975</c:v>
                </c:pt>
                <c:pt idx="39">
                  <c:v>2.8925000000000405</c:v>
                </c:pt>
                <c:pt idx="40">
                  <c:v>2.9113888888888368</c:v>
                </c:pt>
                <c:pt idx="41">
                  <c:v>2.9333333333332798</c:v>
                </c:pt>
                <c:pt idx="42">
                  <c:v>2.9547222222222445</c:v>
                </c:pt>
                <c:pt idx="43">
                  <c:v>3.0997222222222267</c:v>
                </c:pt>
                <c:pt idx="44">
                  <c:v>3.1730555555556066</c:v>
                </c:pt>
                <c:pt idx="45">
                  <c:v>3.2947222222222772</c:v>
                </c:pt>
                <c:pt idx="46">
                  <c:v>3.313333333333389</c:v>
                </c:pt>
                <c:pt idx="47">
                  <c:v>3.3316666666667056</c:v>
                </c:pt>
                <c:pt idx="48">
                  <c:v>3.475555555555502</c:v>
                </c:pt>
                <c:pt idx="49">
                  <c:v>3.4941666666666151</c:v>
                </c:pt>
                <c:pt idx="50">
                  <c:v>3.6608333333333576</c:v>
                </c:pt>
                <c:pt idx="51">
                  <c:v>3.6825000000000045</c:v>
                </c:pt>
                <c:pt idx="52">
                  <c:v>3.7047222222222449</c:v>
                </c:pt>
                <c:pt idx="53">
                  <c:v>3.7911111111111495</c:v>
                </c:pt>
                <c:pt idx="54">
                  <c:v>4.1036111111111504</c:v>
                </c:pt>
                <c:pt idx="55">
                  <c:v>4.1222222222222626</c:v>
                </c:pt>
                <c:pt idx="56">
                  <c:v>4.1436111111111131</c:v>
                </c:pt>
                <c:pt idx="57">
                  <c:v>4.1649999999999627</c:v>
                </c:pt>
                <c:pt idx="58">
                  <c:v>4.9338888888888732</c:v>
                </c:pt>
                <c:pt idx="59">
                  <c:v>4.9555555555555193</c:v>
                </c:pt>
                <c:pt idx="60">
                  <c:v>5.6505555555555684</c:v>
                </c:pt>
                <c:pt idx="61">
                  <c:v>5.6783333333332857</c:v>
                </c:pt>
                <c:pt idx="62">
                  <c:v>5.696944444444398</c:v>
                </c:pt>
                <c:pt idx="63">
                  <c:v>5.7152777777778283</c:v>
                </c:pt>
                <c:pt idx="64">
                  <c:v>6.2158333333333085</c:v>
                </c:pt>
                <c:pt idx="65">
                  <c:v>6.2697222222221862</c:v>
                </c:pt>
                <c:pt idx="66">
                  <c:v>6.4505555555555247</c:v>
                </c:pt>
                <c:pt idx="67">
                  <c:v>6.4861111111110867</c:v>
                </c:pt>
                <c:pt idx="68">
                  <c:v>6.7077777777777774</c:v>
                </c:pt>
                <c:pt idx="69">
                  <c:v>6.7263888888888905</c:v>
                </c:pt>
                <c:pt idx="70">
                  <c:v>6.979444444444427</c:v>
                </c:pt>
                <c:pt idx="71">
                  <c:v>6.9983333333333366</c:v>
                </c:pt>
                <c:pt idx="72">
                  <c:v>7.016944444444448</c:v>
                </c:pt>
                <c:pt idx="73">
                  <c:v>7.0352777777777655</c:v>
                </c:pt>
                <c:pt idx="74">
                  <c:v>7.3861111111110631</c:v>
                </c:pt>
                <c:pt idx="75">
                  <c:v>7.4044444444444935</c:v>
                </c:pt>
                <c:pt idx="76">
                  <c:v>7.4244444444444753</c:v>
                </c:pt>
                <c:pt idx="77">
                  <c:v>7.5894444444444398</c:v>
                </c:pt>
                <c:pt idx="78">
                  <c:v>7.6900000000000546</c:v>
                </c:pt>
                <c:pt idx="79">
                  <c:v>7.7083333333333721</c:v>
                </c:pt>
                <c:pt idx="80">
                  <c:v>8.0772222222221899</c:v>
                </c:pt>
                <c:pt idx="81">
                  <c:v>8.0958333333333048</c:v>
                </c:pt>
                <c:pt idx="82">
                  <c:v>8.1141666666666197</c:v>
                </c:pt>
                <c:pt idx="83">
                  <c:v>8.1322222222222535</c:v>
                </c:pt>
                <c:pt idx="84">
                  <c:v>8.1508333333333667</c:v>
                </c:pt>
                <c:pt idx="85">
                  <c:v>8.1722222222222189</c:v>
                </c:pt>
                <c:pt idx="86">
                  <c:v>8.1905555555555338</c:v>
                </c:pt>
                <c:pt idx="87">
                  <c:v>8.2094444444444452</c:v>
                </c:pt>
                <c:pt idx="88">
                  <c:v>8.5194444444443924</c:v>
                </c:pt>
                <c:pt idx="89">
                  <c:v>8.5380555555555002</c:v>
                </c:pt>
                <c:pt idx="90">
                  <c:v>8.7161111111111005</c:v>
                </c:pt>
                <c:pt idx="91">
                  <c:v>8.7897222222221671</c:v>
                </c:pt>
                <c:pt idx="92">
                  <c:v>8.8086111111110732</c:v>
                </c:pt>
                <c:pt idx="93">
                  <c:v>8.8277777777777811</c:v>
                </c:pt>
                <c:pt idx="94">
                  <c:v>9.1808333333333394</c:v>
                </c:pt>
                <c:pt idx="95">
                  <c:v>9.1994444444444525</c:v>
                </c:pt>
                <c:pt idx="96">
                  <c:v>9.2350000000000136</c:v>
                </c:pt>
                <c:pt idx="97">
                  <c:v>9.2566666666666624</c:v>
                </c:pt>
                <c:pt idx="98">
                  <c:v>9.2786111111111005</c:v>
                </c:pt>
                <c:pt idx="99">
                  <c:v>9.2969444444444189</c:v>
                </c:pt>
                <c:pt idx="100">
                  <c:v>9.6699999999999608</c:v>
                </c:pt>
                <c:pt idx="101">
                  <c:v>10.233888888888943</c:v>
                </c:pt>
                <c:pt idx="102">
                  <c:v>10.251944444444462</c:v>
                </c:pt>
                <c:pt idx="103">
                  <c:v>10.449444444444454</c:v>
                </c:pt>
                <c:pt idx="104">
                  <c:v>10.468055555555566</c:v>
                </c:pt>
                <c:pt idx="105">
                  <c:v>10.486944444444475</c:v>
                </c:pt>
                <c:pt idx="106">
                  <c:v>10.50555555555559</c:v>
                </c:pt>
                <c:pt idx="107">
                  <c:v>11.070277777777733</c:v>
                </c:pt>
                <c:pt idx="108">
                  <c:v>11.088888888888846</c:v>
                </c:pt>
                <c:pt idx="109">
                  <c:v>11.22222222222217</c:v>
                </c:pt>
                <c:pt idx="110">
                  <c:v>11.240833333333285</c:v>
                </c:pt>
                <c:pt idx="111">
                  <c:v>11.259166666666717</c:v>
                </c:pt>
                <c:pt idx="112">
                  <c:v>11.277777777777827</c:v>
                </c:pt>
                <c:pt idx="113">
                  <c:v>11.566111111111125</c:v>
                </c:pt>
                <c:pt idx="114">
                  <c:v>11.584722222222242</c:v>
                </c:pt>
                <c:pt idx="115">
                  <c:v>11.603333333333353</c:v>
                </c:pt>
                <c:pt idx="116">
                  <c:v>12.937222222222204</c:v>
                </c:pt>
                <c:pt idx="117">
                  <c:v>12.964444444444441</c:v>
                </c:pt>
                <c:pt idx="118">
                  <c:v>13.26694444444445</c:v>
                </c:pt>
                <c:pt idx="119">
                  <c:v>13.754722222222199</c:v>
                </c:pt>
                <c:pt idx="120">
                  <c:v>14.069722222222255</c:v>
                </c:pt>
                <c:pt idx="121">
                  <c:v>17.45527777777772</c:v>
                </c:pt>
                <c:pt idx="122">
                  <c:v>18.569722222222246</c:v>
                </c:pt>
                <c:pt idx="123">
                  <c:v>18.58861111111116</c:v>
                </c:pt>
                <c:pt idx="124">
                  <c:v>18.592499999999969</c:v>
                </c:pt>
                <c:pt idx="125">
                  <c:v>18.613333333333337</c:v>
                </c:pt>
                <c:pt idx="126">
                  <c:v>18.631388888888868</c:v>
                </c:pt>
                <c:pt idx="127">
                  <c:v>18.649722222222177</c:v>
                </c:pt>
                <c:pt idx="128">
                  <c:v>19.858888888888941</c:v>
                </c:pt>
                <c:pt idx="129">
                  <c:v>20.993055555555543</c:v>
                </c:pt>
                <c:pt idx="130">
                  <c:v>21.011388888888863</c:v>
                </c:pt>
                <c:pt idx="131">
                  <c:v>21.030277777777769</c:v>
                </c:pt>
                <c:pt idx="132">
                  <c:v>21.306388888888932</c:v>
                </c:pt>
                <c:pt idx="133">
                  <c:v>22.658333333333296</c:v>
                </c:pt>
                <c:pt idx="134">
                  <c:v>22.676666666666623</c:v>
                </c:pt>
                <c:pt idx="135">
                  <c:v>23.425833333333333</c:v>
                </c:pt>
                <c:pt idx="136">
                  <c:v>23.829444444444448</c:v>
                </c:pt>
                <c:pt idx="137">
                  <c:v>24.545833333333338</c:v>
                </c:pt>
                <c:pt idx="138">
                  <c:v>27.560555555555535</c:v>
                </c:pt>
                <c:pt idx="139">
                  <c:v>27.579166666666655</c:v>
                </c:pt>
                <c:pt idx="140">
                  <c:v>27.600555555555506</c:v>
                </c:pt>
                <c:pt idx="141">
                  <c:v>27.619444444444419</c:v>
                </c:pt>
                <c:pt idx="142">
                  <c:v>27.711388888888905</c:v>
                </c:pt>
                <c:pt idx="143">
                  <c:v>27.730277777777811</c:v>
                </c:pt>
                <c:pt idx="144">
                  <c:v>29.830555555555524</c:v>
                </c:pt>
                <c:pt idx="145">
                  <c:v>29.849166666666633</c:v>
                </c:pt>
                <c:pt idx="146">
                  <c:v>29.870833333333277</c:v>
                </c:pt>
                <c:pt idx="147">
                  <c:v>29.889166666666711</c:v>
                </c:pt>
                <c:pt idx="148">
                  <c:v>30.213611111111163</c:v>
                </c:pt>
                <c:pt idx="149">
                  <c:v>31.78694444444443</c:v>
                </c:pt>
                <c:pt idx="150">
                  <c:v>32.353055555555549</c:v>
                </c:pt>
                <c:pt idx="151">
                  <c:v>33.419444444444466</c:v>
                </c:pt>
                <c:pt idx="152">
                  <c:v>33.441388888888923</c:v>
                </c:pt>
                <c:pt idx="153">
                  <c:v>33.46305555555557</c:v>
                </c:pt>
                <c:pt idx="154">
                  <c:v>33.481388888888887</c:v>
                </c:pt>
                <c:pt idx="155">
                  <c:v>33.821944444444391</c:v>
                </c:pt>
                <c:pt idx="156">
                  <c:v>34.818888888888864</c:v>
                </c:pt>
                <c:pt idx="157">
                  <c:v>34.972222222222172</c:v>
                </c:pt>
                <c:pt idx="158">
                  <c:v>38.693055555555588</c:v>
                </c:pt>
              </c:numCache>
            </c:numRef>
          </c:xVal>
          <c:yVal>
            <c:numRef>
              <c:f>'plot run_16'!$H$2:$H$160</c:f>
              <c:numCache>
                <c:formatCode>General</c:formatCode>
                <c:ptCount val="159"/>
                <c:pt idx="0">
                  <c:v>2.6455026455026467E-3</c:v>
                </c:pt>
                <c:pt idx="1">
                  <c:v>3.887269193393014E-4</c:v>
                </c:pt>
                <c:pt idx="2">
                  <c:v>3.4196802598967173E-4</c:v>
                </c:pt>
                <c:pt idx="3">
                  <c:v>2.3632281696799327E-4</c:v>
                </c:pt>
                <c:pt idx="4">
                  <c:v>2.899180981372691E-4</c:v>
                </c:pt>
                <c:pt idx="5">
                  <c:v>2.5010004001600094E-4</c:v>
                </c:pt>
                <c:pt idx="6">
                  <c:v>2.4172105390379733E-4</c:v>
                </c:pt>
                <c:pt idx="7">
                  <c:v>2.325148809523911E-4</c:v>
                </c:pt>
                <c:pt idx="8">
                  <c:v>2.2387892627667946E-4</c:v>
                </c:pt>
                <c:pt idx="9">
                  <c:v>2.4888003982082572E-4</c:v>
                </c:pt>
                <c:pt idx="10">
                  <c:v>2.4182334804427128E-4</c:v>
                </c:pt>
                <c:pt idx="11">
                  <c:v>2.3525260248189774E-4</c:v>
                </c:pt>
                <c:pt idx="12">
                  <c:v>2.2902948754651087E-4</c:v>
                </c:pt>
                <c:pt idx="13">
                  <c:v>1.6758840288251783E-4</c:v>
                </c:pt>
                <c:pt idx="14">
                  <c:v>1.648125257519542E-4</c:v>
                </c:pt>
                <c:pt idx="15">
                  <c:v>1.7706362117238917E-4</c:v>
                </c:pt>
                <c:pt idx="16">
                  <c:v>1.7438882167652308E-4</c:v>
                </c:pt>
                <c:pt idx="17">
                  <c:v>1.7136859242122222E-4</c:v>
                </c:pt>
                <c:pt idx="18">
                  <c:v>1.7208248487108019E-4</c:v>
                </c:pt>
                <c:pt idx="19">
                  <c:v>1.7794860844188058E-4</c:v>
                </c:pt>
                <c:pt idx="20">
                  <c:v>1.5571958018001459E-4</c:v>
                </c:pt>
                <c:pt idx="21">
                  <c:v>1.540570935588771E-4</c:v>
                </c:pt>
                <c:pt idx="22">
                  <c:v>1.5242972989451417E-4</c:v>
                </c:pt>
                <c:pt idx="23">
                  <c:v>1.505502612047005E-4</c:v>
                </c:pt>
                <c:pt idx="24">
                  <c:v>1.4873980202732411E-4</c:v>
                </c:pt>
                <c:pt idx="25">
                  <c:v>1.4722228356484239E-4</c:v>
                </c:pt>
                <c:pt idx="26">
                  <c:v>1.4569082949073795E-4</c:v>
                </c:pt>
                <c:pt idx="27">
                  <c:v>1.4732373050471462E-4</c:v>
                </c:pt>
                <c:pt idx="28">
                  <c:v>1.4594859955684383E-4</c:v>
                </c:pt>
                <c:pt idx="29">
                  <c:v>1.4439130042415263E-4</c:v>
                </c:pt>
                <c:pt idx="30">
                  <c:v>1.4317929627376182E-4</c:v>
                </c:pt>
                <c:pt idx="31">
                  <c:v>1.4200511218403542E-4</c:v>
                </c:pt>
                <c:pt idx="32">
                  <c:v>1.4083267318017455E-4</c:v>
                </c:pt>
                <c:pt idx="33">
                  <c:v>1.3647434282355024E-4</c:v>
                </c:pt>
                <c:pt idx="34">
                  <c:v>1.3529616851658261E-4</c:v>
                </c:pt>
                <c:pt idx="35">
                  <c:v>1.3413816230717747E-4</c:v>
                </c:pt>
                <c:pt idx="36">
                  <c:v>1.3315715617285851E-4</c:v>
                </c:pt>
                <c:pt idx="37">
                  <c:v>1.3220451020771353E-4</c:v>
                </c:pt>
                <c:pt idx="38">
                  <c:v>1.2902393393974396E-4</c:v>
                </c:pt>
                <c:pt idx="39">
                  <c:v>1.280450718652948E-4</c:v>
                </c:pt>
                <c:pt idx="40">
                  <c:v>1.2721432433292221E-4</c:v>
                </c:pt>
                <c:pt idx="41">
                  <c:v>1.2626262626262857E-4</c:v>
                </c:pt>
                <c:pt idx="42">
                  <c:v>1.25348625865688E-4</c:v>
                </c:pt>
                <c:pt idx="43">
                  <c:v>1.1948501956567186E-4</c:v>
                </c:pt>
                <c:pt idx="44">
                  <c:v>1.2506096722151848E-4</c:v>
                </c:pt>
                <c:pt idx="45">
                  <c:v>1.2847226404261855E-4</c:v>
                </c:pt>
                <c:pt idx="46">
                  <c:v>1.2775063076873722E-4</c:v>
                </c:pt>
                <c:pt idx="47">
                  <c:v>1.3498812898512591E-4</c:v>
                </c:pt>
                <c:pt idx="48">
                  <c:v>1.3701132626964043E-4</c:v>
                </c:pt>
                <c:pt idx="49">
                  <c:v>1.3628155769820658E-4</c:v>
                </c:pt>
                <c:pt idx="50">
                  <c:v>1.37303574590166E-4</c:v>
                </c:pt>
                <c:pt idx="51">
                  <c:v>1.3649572373265504E-4</c:v>
                </c:pt>
                <c:pt idx="52">
                  <c:v>1.3567697454628473E-4</c:v>
                </c:pt>
                <c:pt idx="53">
                  <c:v>1.3258527326522507E-4</c:v>
                </c:pt>
                <c:pt idx="54">
                  <c:v>1.2893534859283068E-4</c:v>
                </c:pt>
                <c:pt idx="55">
                  <c:v>1.2835322808368507E-4</c:v>
                </c:pt>
                <c:pt idx="56">
                  <c:v>1.2769068209170104E-4</c:v>
                </c:pt>
                <c:pt idx="57">
                  <c:v>1.2703494096051235E-4</c:v>
                </c:pt>
                <c:pt idx="58">
                  <c:v>1.1259993244004089E-4</c:v>
                </c:pt>
                <c:pt idx="59">
                  <c:v>1.1210762331838646E-4</c:v>
                </c:pt>
                <c:pt idx="60">
                  <c:v>9.8318749385507576E-5</c:v>
                </c:pt>
                <c:pt idx="61">
                  <c:v>9.7837784952549525E-5</c:v>
                </c:pt>
                <c:pt idx="62">
                  <c:v>9.7518162757814506E-5</c:v>
                </c:pt>
                <c:pt idx="63">
                  <c:v>9.7205346294045348E-5</c:v>
                </c:pt>
                <c:pt idx="64">
                  <c:v>9.3633556564244754E-5</c:v>
                </c:pt>
                <c:pt idx="65">
                  <c:v>9.7048256190518977E-5</c:v>
                </c:pt>
                <c:pt idx="66">
                  <c:v>9.4327628562406436E-5</c:v>
                </c:pt>
                <c:pt idx="67">
                  <c:v>9.7889262771490179E-5</c:v>
                </c:pt>
                <c:pt idx="68">
                  <c:v>9.8598326194814575E-5</c:v>
                </c:pt>
                <c:pt idx="69">
                  <c:v>9.8325516454775177E-5</c:v>
                </c:pt>
                <c:pt idx="70">
                  <c:v>9.8550922398729781E-5</c:v>
                </c:pt>
                <c:pt idx="71">
                  <c:v>9.8284928006290258E-5</c:v>
                </c:pt>
                <c:pt idx="72">
                  <c:v>9.8024245920212046E-5</c:v>
                </c:pt>
                <c:pt idx="73">
                  <c:v>9.7768803103031617E-5</c:v>
                </c:pt>
                <c:pt idx="74">
                  <c:v>9.670660291194394E-5</c:v>
                </c:pt>
                <c:pt idx="75">
                  <c:v>9.6467158291887569E-5</c:v>
                </c:pt>
                <c:pt idx="76">
                  <c:v>9.977052778609162E-5</c:v>
                </c:pt>
                <c:pt idx="77">
                  <c:v>1.0108721037642798E-4</c:v>
                </c:pt>
                <c:pt idx="78">
                  <c:v>1.032055648440557E-4</c:v>
                </c:pt>
                <c:pt idx="79">
                  <c:v>1.029601029601025E-4</c:v>
                </c:pt>
                <c:pt idx="80">
                  <c:v>1.0153315057366273E-4</c:v>
                </c:pt>
                <c:pt idx="81">
                  <c:v>1.0129974103211403E-4</c:v>
                </c:pt>
                <c:pt idx="82">
                  <c:v>1.0107086208554894E-4</c:v>
                </c:pt>
                <c:pt idx="83">
                  <c:v>1.00846459638644E-4</c:v>
                </c:pt>
                <c:pt idx="84">
                  <c:v>1.0061619304028017E-4</c:v>
                </c:pt>
                <c:pt idx="85">
                  <c:v>1.003528535819495E-4</c:v>
                </c:pt>
                <c:pt idx="86">
                  <c:v>1.0012822873163403E-4</c:v>
                </c:pt>
                <c:pt idx="87">
                  <c:v>9.9897846395782464E-5</c:v>
                </c:pt>
                <c:pt idx="88">
                  <c:v>9.9368081109196875E-5</c:v>
                </c:pt>
                <c:pt idx="89">
                  <c:v>9.9151480223153452E-5</c:v>
                </c:pt>
                <c:pt idx="90">
                  <c:v>1.0016116842555758E-4</c:v>
                </c:pt>
                <c:pt idx="91">
                  <c:v>1.023321188918642E-4</c:v>
                </c:pt>
                <c:pt idx="92">
                  <c:v>1.0211268134386338E-4</c:v>
                </c:pt>
                <c:pt idx="93">
                  <c:v>1.0488777008600796E-4</c:v>
                </c:pt>
                <c:pt idx="94">
                  <c:v>1.0373578495571776E-4</c:v>
                </c:pt>
                <c:pt idx="95">
                  <c:v>1.0352592030229562E-4</c:v>
                </c:pt>
                <c:pt idx="96">
                  <c:v>1.0312733647871696E-4</c:v>
                </c:pt>
                <c:pt idx="97">
                  <c:v>1.0288595092340152E-4</c:v>
                </c:pt>
                <c:pt idx="98">
                  <c:v>1.0264261978179896E-4</c:v>
                </c:pt>
                <c:pt idx="99">
                  <c:v>1.0244021119756904E-4</c:v>
                </c:pt>
                <c:pt idx="100">
                  <c:v>1.0122398953836435E-4</c:v>
                </c:pt>
                <c:pt idx="101">
                  <c:v>9.8231573178644008E-5</c:v>
                </c:pt>
                <c:pt idx="102">
                  <c:v>9.8058569351277972E-5</c:v>
                </c:pt>
                <c:pt idx="103">
                  <c:v>9.8736926851127462E-5</c:v>
                </c:pt>
                <c:pt idx="104">
                  <c:v>9.8561382892018378E-5</c:v>
                </c:pt>
                <c:pt idx="105">
                  <c:v>9.838385596603458E-5</c:v>
                </c:pt>
                <c:pt idx="106">
                  <c:v>9.8209564100626773E-5</c:v>
                </c:pt>
                <c:pt idx="107">
                  <c:v>9.5589386232500066E-5</c:v>
                </c:pt>
                <c:pt idx="108">
                  <c:v>9.5428953144384405E-5</c:v>
                </c:pt>
                <c:pt idx="109">
                  <c:v>9.6652522395097146E-5</c:v>
                </c:pt>
                <c:pt idx="110">
                  <c:v>9.6492497708303618E-5</c:v>
                </c:pt>
                <c:pt idx="111">
                  <c:v>9.6335378697897753E-5</c:v>
                </c:pt>
                <c:pt idx="112">
                  <c:v>9.6176401595120421E-5</c:v>
                </c:pt>
                <c:pt idx="113">
                  <c:v>9.6066093472308843E-5</c:v>
                </c:pt>
                <c:pt idx="114">
                  <c:v>9.5911761179714525E-5</c:v>
                </c:pt>
                <c:pt idx="115">
                  <c:v>9.5757923968208257E-5</c:v>
                </c:pt>
                <c:pt idx="116">
                  <c:v>8.7929705312794746E-5</c:v>
                </c:pt>
                <c:pt idx="117">
                  <c:v>8.978565714938708E-5</c:v>
                </c:pt>
                <c:pt idx="118">
                  <c:v>8.9732507395454171E-5</c:v>
                </c:pt>
                <c:pt idx="119">
                  <c:v>8.6550362213266071E-5</c:v>
                </c:pt>
                <c:pt idx="120">
                  <c:v>8.6492909931736226E-5</c:v>
                </c:pt>
                <c:pt idx="121">
                  <c:v>7.1232681554297359E-5</c:v>
                </c:pt>
                <c:pt idx="122">
                  <c:v>6.6957719049684665E-5</c:v>
                </c:pt>
                <c:pt idx="123">
                  <c:v>6.6889679705172872E-5</c:v>
                </c:pt>
                <c:pt idx="124">
                  <c:v>6.6875688766236156E-5</c:v>
                </c:pt>
                <c:pt idx="125">
                  <c:v>6.6800836858143435E-5</c:v>
                </c:pt>
                <c:pt idx="126">
                  <c:v>6.6736100609641487E-5</c:v>
                </c:pt>
                <c:pt idx="127">
                  <c:v>6.6670496673922554E-5</c:v>
                </c:pt>
                <c:pt idx="128">
                  <c:v>6.3943218422041082E-5</c:v>
                </c:pt>
                <c:pt idx="129">
                  <c:v>6.1748814643290386E-5</c:v>
                </c:pt>
                <c:pt idx="130">
                  <c:v>6.1694936167775078E-5</c:v>
                </c:pt>
                <c:pt idx="131">
                  <c:v>6.1639523262315825E-5</c:v>
                </c:pt>
                <c:pt idx="132">
                  <c:v>6.2082379592776733E-5</c:v>
                </c:pt>
                <c:pt idx="133">
                  <c:v>5.9545701325767622E-5</c:v>
                </c:pt>
                <c:pt idx="134">
                  <c:v>5.9497560600015543E-5</c:v>
                </c:pt>
                <c:pt idx="135">
                  <c:v>5.8724116921975406E-5</c:v>
                </c:pt>
                <c:pt idx="136">
                  <c:v>5.8839659706934084E-5</c:v>
                </c:pt>
                <c:pt idx="137">
                  <c:v>5.7122379308765305E-5</c:v>
                </c:pt>
                <c:pt idx="138">
                  <c:v>5.1833912625301336E-5</c:v>
                </c:pt>
                <c:pt idx="139">
                  <c:v>5.1798933805279224E-5</c:v>
                </c:pt>
                <c:pt idx="140">
                  <c:v>5.1758792524880278E-5</c:v>
                </c:pt>
                <c:pt idx="141">
                  <c:v>5.1723394778810722E-5</c:v>
                </c:pt>
                <c:pt idx="142">
                  <c:v>5.2506442779194632E-5</c:v>
                </c:pt>
                <c:pt idx="143">
                  <c:v>5.2470677239031081E-5</c:v>
                </c:pt>
                <c:pt idx="144">
                  <c:v>4.9663221280690401E-5</c:v>
                </c:pt>
                <c:pt idx="145">
                  <c:v>4.9632256003176532E-5</c:v>
                </c:pt>
                <c:pt idx="146">
                  <c:v>4.9596255482711163E-5</c:v>
                </c:pt>
                <c:pt idx="147">
                  <c:v>4.9565834270437337E-5</c:v>
                </c:pt>
                <c:pt idx="148">
                  <c:v>4.9909178429252987E-5</c:v>
                </c:pt>
                <c:pt idx="149">
                  <c:v>4.8271123922378407E-5</c:v>
                </c:pt>
                <c:pt idx="150">
                  <c:v>4.8244177684124102E-5</c:v>
                </c:pt>
                <c:pt idx="151">
                  <c:v>4.7496348718192256E-5</c:v>
                </c:pt>
                <c:pt idx="152">
                  <c:v>4.7465181322925784E-5</c:v>
                </c:pt>
                <c:pt idx="153">
                  <c:v>4.74344485567476E-5</c:v>
                </c:pt>
                <c:pt idx="154">
                  <c:v>4.7408474976029107E-5</c:v>
                </c:pt>
                <c:pt idx="155">
                  <c:v>4.7713300943041763E-5</c:v>
                </c:pt>
                <c:pt idx="156">
                  <c:v>4.6347159982798414E-5</c:v>
                </c:pt>
                <c:pt idx="157">
                  <c:v>4.6143954007337729E-5</c:v>
                </c:pt>
                <c:pt idx="158">
                  <c:v>4.1706621267983839E-5</c:v>
                </c:pt>
              </c:numCache>
            </c:numRef>
          </c:yVal>
        </c:ser>
        <c:axId val="83901824"/>
        <c:axId val="83903616"/>
      </c:scatterChart>
      <c:valAx>
        <c:axId val="83901824"/>
        <c:scaling>
          <c:logBase val="10"/>
          <c:orientation val="minMax"/>
          <c:max val="40"/>
          <c:min val="0.1"/>
        </c:scaling>
        <c:axPos val="b"/>
        <c:majorGridlines/>
        <c:numFmt formatCode="#,##0.00;[Red]\-#,##0.00" sourceLinked="0"/>
        <c:tickLblPos val="nextTo"/>
        <c:crossAx val="83903616"/>
        <c:crossesAt val="1.0000000000000011E-5"/>
        <c:crossBetween val="midCat"/>
      </c:valAx>
      <c:valAx>
        <c:axId val="83903616"/>
        <c:scaling>
          <c:logBase val="10"/>
          <c:orientation val="minMax"/>
          <c:max val="1.0000000000000009E-3"/>
        </c:scaling>
        <c:axPos val="l"/>
        <c:majorGridlines/>
        <c:minorGridlines/>
        <c:numFmt formatCode="0.E+00" sourceLinked="0"/>
        <c:tickLblPos val="nextTo"/>
        <c:crossAx val="83901824"/>
        <c:crossesAt val="0.1"/>
        <c:crossBetween val="midCat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xVal>
            <c:numRef>
              <c:f>'TD18_Disk_#2'!$BI$11836:$BI$12023</c:f>
              <c:numCache>
                <c:formatCode>0.00_ </c:formatCode>
                <c:ptCount val="188"/>
                <c:pt idx="0" formatCode="General">
                  <c:v>1.6666666666666701E-2</c:v>
                </c:pt>
                <c:pt idx="1">
                  <c:v>9.1111111117485613E-2</c:v>
                </c:pt>
                <c:pt idx="2">
                  <c:v>0.13500000000682741</c:v>
                </c:pt>
                <c:pt idx="3">
                  <c:v>0.44611111111613844</c:v>
                </c:pt>
                <c:pt idx="4">
                  <c:v>1.1313888888874013</c:v>
                </c:pt>
                <c:pt idx="5">
                  <c:v>3.2808333333371289</c:v>
                </c:pt>
                <c:pt idx="6">
                  <c:v>4.3127777777756355</c:v>
                </c:pt>
                <c:pt idx="7">
                  <c:v>5.4344444444452771</c:v>
                </c:pt>
                <c:pt idx="8">
                  <c:v>6.9375000000047899</c:v>
                </c:pt>
                <c:pt idx="9">
                  <c:v>7.0188888888863055</c:v>
                </c:pt>
                <c:pt idx="10">
                  <c:v>7.5325000000068636</c:v>
                </c:pt>
                <c:pt idx="11">
                  <c:v>8.1075000000066808</c:v>
                </c:pt>
                <c:pt idx="12">
                  <c:v>8.2805555555571715</c:v>
                </c:pt>
                <c:pt idx="13">
                  <c:v>8.3163888888860047</c:v>
                </c:pt>
                <c:pt idx="14">
                  <c:v>8.3566666666659692</c:v>
                </c:pt>
                <c:pt idx="15">
                  <c:v>9.3369444444463348</c:v>
                </c:pt>
                <c:pt idx="16">
                  <c:v>10.56777777777576</c:v>
                </c:pt>
                <c:pt idx="17">
                  <c:v>10.689166666666354</c:v>
                </c:pt>
                <c:pt idx="18">
                  <c:v>10.76361111111625</c:v>
                </c:pt>
                <c:pt idx="19">
                  <c:v>11.796111111115541</c:v>
                </c:pt>
                <c:pt idx="20">
                  <c:v>12.027222222224978</c:v>
                </c:pt>
                <c:pt idx="21">
                  <c:v>12.097500000004652</c:v>
                </c:pt>
                <c:pt idx="22">
                  <c:v>12.552500000004574</c:v>
                </c:pt>
                <c:pt idx="23">
                  <c:v>12.71638888888562</c:v>
                </c:pt>
                <c:pt idx="24">
                  <c:v>14.993611111114902</c:v>
                </c:pt>
                <c:pt idx="25">
                  <c:v>17.326111111114507</c:v>
                </c:pt>
                <c:pt idx="26">
                  <c:v>17.723333333334416</c:v>
                </c:pt>
                <c:pt idx="27">
                  <c:v>17.93750000000297</c:v>
                </c:pt>
                <c:pt idx="28">
                  <c:v>19.098333333333464</c:v>
                </c:pt>
                <c:pt idx="29">
                  <c:v>19.230555555553352</c:v>
                </c:pt>
                <c:pt idx="30">
                  <c:v>22.193888888883791</c:v>
                </c:pt>
                <c:pt idx="31">
                  <c:v>22.277500000003116</c:v>
                </c:pt>
                <c:pt idx="32">
                  <c:v>22.329722222222856</c:v>
                </c:pt>
                <c:pt idx="33">
                  <c:v>24.337777777774377</c:v>
                </c:pt>
                <c:pt idx="34">
                  <c:v>24.660555555553643</c:v>
                </c:pt>
                <c:pt idx="35">
                  <c:v>25.780555555553526</c:v>
                </c:pt>
                <c:pt idx="36">
                  <c:v>26.456944444443494</c:v>
                </c:pt>
                <c:pt idx="37">
                  <c:v>27.364444444443727</c:v>
                </c:pt>
                <c:pt idx="38">
                  <c:v>27.975833333333064</c:v>
                </c:pt>
                <c:pt idx="39">
                  <c:v>28.937222222222989</c:v>
                </c:pt>
                <c:pt idx="40">
                  <c:v>30.597777777774596</c:v>
                </c:pt>
                <c:pt idx="41">
                  <c:v>31.111111111114365</c:v>
                </c:pt>
                <c:pt idx="42">
                  <c:v>31.44194444444409</c:v>
                </c:pt>
                <c:pt idx="43">
                  <c:v>31.653333333332903</c:v>
                </c:pt>
                <c:pt idx="44">
                  <c:v>33.075833333332646</c:v>
                </c:pt>
                <c:pt idx="45">
                  <c:v>33.16500000000125</c:v>
                </c:pt>
                <c:pt idx="46">
                  <c:v>33.905833333331671</c:v>
                </c:pt>
                <c:pt idx="47">
                  <c:v>34.315000000000751</c:v>
                </c:pt>
                <c:pt idx="48">
                  <c:v>34.502500000000893</c:v>
                </c:pt>
                <c:pt idx="49">
                  <c:v>34.675277777769445</c:v>
                </c:pt>
                <c:pt idx="50">
                  <c:v>35.207222222220857</c:v>
                </c:pt>
                <c:pt idx="51">
                  <c:v>35.367222222220576</c:v>
                </c:pt>
                <c:pt idx="52">
                  <c:v>35.578055555551387</c:v>
                </c:pt>
                <c:pt idx="53">
                  <c:v>35.620833333332733</c:v>
                </c:pt>
                <c:pt idx="54">
                  <c:v>36.336666666662381</c:v>
                </c:pt>
                <c:pt idx="55">
                  <c:v>36.824722222223762</c:v>
                </c:pt>
                <c:pt idx="56">
                  <c:v>37.069444444442745</c:v>
                </c:pt>
                <c:pt idx="57">
                  <c:v>37.788055555552326</c:v>
                </c:pt>
                <c:pt idx="58">
                  <c:v>38.587777777772324</c:v>
                </c:pt>
                <c:pt idx="59">
                  <c:v>38.988888888881107</c:v>
                </c:pt>
                <c:pt idx="60">
                  <c:v>39.183888888881732</c:v>
                </c:pt>
                <c:pt idx="61">
                  <c:v>39.342222222220961</c:v>
                </c:pt>
                <c:pt idx="62">
                  <c:v>39.388888888880743</c:v>
                </c:pt>
                <c:pt idx="63">
                  <c:v>39.970555555549495</c:v>
                </c:pt>
                <c:pt idx="64">
                  <c:v>40.238333333329649</c:v>
                </c:pt>
                <c:pt idx="65">
                  <c:v>41.154166666659194</c:v>
                </c:pt>
                <c:pt idx="66">
                  <c:v>41.510555555548414</c:v>
                </c:pt>
                <c:pt idx="67">
                  <c:v>41.638055555549059</c:v>
                </c:pt>
                <c:pt idx="68">
                  <c:v>41.671944444438175</c:v>
                </c:pt>
                <c:pt idx="69">
                  <c:v>42.32138888887895</c:v>
                </c:pt>
                <c:pt idx="70">
                  <c:v>42.378888888877803</c:v>
                </c:pt>
                <c:pt idx="71">
                  <c:v>42.427499999997295</c:v>
                </c:pt>
                <c:pt idx="72">
                  <c:v>42.593333333326349</c:v>
                </c:pt>
                <c:pt idx="73">
                  <c:v>42.954999999996289</c:v>
                </c:pt>
                <c:pt idx="74">
                  <c:v>43.981111111105989</c:v>
                </c:pt>
                <c:pt idx="75">
                  <c:v>44.385833333326644</c:v>
                </c:pt>
                <c:pt idx="76">
                  <c:v>44.476388888876009</c:v>
                </c:pt>
                <c:pt idx="77">
                  <c:v>44.601388888876762</c:v>
                </c:pt>
                <c:pt idx="78">
                  <c:v>44.912777777767744</c:v>
                </c:pt>
                <c:pt idx="79">
                  <c:v>46.593333333327287</c:v>
                </c:pt>
                <c:pt idx="80">
                  <c:v>46.965555555545762</c:v>
                </c:pt>
                <c:pt idx="81">
                  <c:v>47.006388888875613</c:v>
                </c:pt>
                <c:pt idx="82">
                  <c:v>47.055555555544984</c:v>
                </c:pt>
                <c:pt idx="83">
                  <c:v>47.161111111104461</c:v>
                </c:pt>
                <c:pt idx="84">
                  <c:v>47.499999999992966</c:v>
                </c:pt>
                <c:pt idx="85">
                  <c:v>47.898333333324018</c:v>
                </c:pt>
                <c:pt idx="86">
                  <c:v>48.398611111102831</c:v>
                </c:pt>
                <c:pt idx="87">
                  <c:v>48.544444444431981</c:v>
                </c:pt>
                <c:pt idx="88">
                  <c:v>48.741944444433344</c:v>
                </c:pt>
                <c:pt idx="89">
                  <c:v>49.734999999993548</c:v>
                </c:pt>
                <c:pt idx="90">
                  <c:v>50.549999999994057</c:v>
                </c:pt>
                <c:pt idx="91">
                  <c:v>50.642222222214762</c:v>
                </c:pt>
                <c:pt idx="92">
                  <c:v>50.870555555545494</c:v>
                </c:pt>
                <c:pt idx="93">
                  <c:v>51.593611111105261</c:v>
                </c:pt>
                <c:pt idx="94">
                  <c:v>52.146111111105178</c:v>
                </c:pt>
                <c:pt idx="95">
                  <c:v>52.259444444434145</c:v>
                </c:pt>
                <c:pt idx="96">
                  <c:v>52.554999999995076</c:v>
                </c:pt>
                <c:pt idx="97">
                  <c:v>52.809999999996094</c:v>
                </c:pt>
                <c:pt idx="98">
                  <c:v>52.877222222217021</c:v>
                </c:pt>
                <c:pt idx="99">
                  <c:v>53.277222222216793</c:v>
                </c:pt>
                <c:pt idx="100">
                  <c:v>53.584999999996455</c:v>
                </c:pt>
                <c:pt idx="101">
                  <c:v>54.24083333332716</c:v>
                </c:pt>
                <c:pt idx="102">
                  <c:v>54.399722222218102</c:v>
                </c:pt>
                <c:pt idx="103">
                  <c:v>54.426666666657241</c:v>
                </c:pt>
                <c:pt idx="104">
                  <c:v>54.49083333332625</c:v>
                </c:pt>
                <c:pt idx="105">
                  <c:v>54.54555555554645</c:v>
                </c:pt>
                <c:pt idx="106">
                  <c:v>54.877222222217021</c:v>
                </c:pt>
                <c:pt idx="107">
                  <c:v>55.330833333327305</c:v>
                </c:pt>
                <c:pt idx="108">
                  <c:v>55.504999999996706</c:v>
                </c:pt>
                <c:pt idx="109">
                  <c:v>56.019722222217084</c:v>
                </c:pt>
                <c:pt idx="110">
                  <c:v>57.243611111106716</c:v>
                </c:pt>
                <c:pt idx="111">
                  <c:v>59.296111111108495</c:v>
                </c:pt>
                <c:pt idx="112">
                  <c:v>59.981666666657347</c:v>
                </c:pt>
                <c:pt idx="113">
                  <c:v>60.206111111108306</c:v>
                </c:pt>
                <c:pt idx="114">
                  <c:v>60.666666666659026</c:v>
                </c:pt>
                <c:pt idx="115">
                  <c:v>61.152499999998554</c:v>
                </c:pt>
                <c:pt idx="116">
                  <c:v>61.238888888878463</c:v>
                </c:pt>
                <c:pt idx="117">
                  <c:v>61.778611111109313</c:v>
                </c:pt>
                <c:pt idx="118">
                  <c:v>62.544722222218525</c:v>
                </c:pt>
                <c:pt idx="119">
                  <c:v>62.683888888879011</c:v>
                </c:pt>
                <c:pt idx="120">
                  <c:v>62.721111111109558</c:v>
                </c:pt>
                <c:pt idx="121">
                  <c:v>62.891944444438394</c:v>
                </c:pt>
                <c:pt idx="122">
                  <c:v>63.117499999998714</c:v>
                </c:pt>
                <c:pt idx="123">
                  <c:v>64.2308333333294</c:v>
                </c:pt>
                <c:pt idx="124">
                  <c:v>64.557500000000132</c:v>
                </c:pt>
                <c:pt idx="125">
                  <c:v>64.798055555549809</c:v>
                </c:pt>
                <c:pt idx="126">
                  <c:v>65.863888888879288</c:v>
                </c:pt>
                <c:pt idx="127">
                  <c:v>66.363888888878378</c:v>
                </c:pt>
                <c:pt idx="128">
                  <c:v>66.591111111109299</c:v>
                </c:pt>
                <c:pt idx="129">
                  <c:v>67.323055555550042</c:v>
                </c:pt>
                <c:pt idx="130">
                  <c:v>67.745833333331788</c:v>
                </c:pt>
                <c:pt idx="131">
                  <c:v>68.715555555551148</c:v>
                </c:pt>
                <c:pt idx="132">
                  <c:v>68.886111111110282</c:v>
                </c:pt>
                <c:pt idx="133">
                  <c:v>69.014722222221508</c:v>
                </c:pt>
                <c:pt idx="134">
                  <c:v>69.173333333332039</c:v>
                </c:pt>
                <c:pt idx="135">
                  <c:v>69.671666666661849</c:v>
                </c:pt>
                <c:pt idx="136">
                  <c:v>71.166666666661754</c:v>
                </c:pt>
                <c:pt idx="137">
                  <c:v>72.201944444441565</c:v>
                </c:pt>
                <c:pt idx="138">
                  <c:v>73.461111111111023</c:v>
                </c:pt>
                <c:pt idx="139">
                  <c:v>73.623055555550977</c:v>
                </c:pt>
                <c:pt idx="140">
                  <c:v>74.758888888882055</c:v>
                </c:pt>
                <c:pt idx="141">
                  <c:v>75.893055555552749</c:v>
                </c:pt>
                <c:pt idx="142">
                  <c:v>78.375277777771487</c:v>
                </c:pt>
                <c:pt idx="143">
                  <c:v>78.447500000002634</c:v>
                </c:pt>
                <c:pt idx="144">
                  <c:v>78.916111111113665</c:v>
                </c:pt>
                <c:pt idx="145">
                  <c:v>80.546111111113774</c:v>
                </c:pt>
                <c:pt idx="146">
                  <c:v>80.664166666663974</c:v>
                </c:pt>
                <c:pt idx="147">
                  <c:v>80.980833333335113</c:v>
                </c:pt>
                <c:pt idx="148">
                  <c:v>81.090833333334658</c:v>
                </c:pt>
                <c:pt idx="149">
                  <c:v>81.796111111114683</c:v>
                </c:pt>
                <c:pt idx="150">
                  <c:v>82.863055555553686</c:v>
                </c:pt>
                <c:pt idx="151">
                  <c:v>84.408333333334468</c:v>
                </c:pt>
                <c:pt idx="152">
                  <c:v>85.847777777774198</c:v>
                </c:pt>
                <c:pt idx="153">
                  <c:v>88.291111111114574</c:v>
                </c:pt>
                <c:pt idx="154">
                  <c:v>90.211388888884358</c:v>
                </c:pt>
                <c:pt idx="155">
                  <c:v>91.780000000005444</c:v>
                </c:pt>
                <c:pt idx="156">
                  <c:v>92.044444444444096</c:v>
                </c:pt>
                <c:pt idx="157">
                  <c:v>92.094166666664265</c:v>
                </c:pt>
                <c:pt idx="158">
                  <c:v>92.30916666666441</c:v>
                </c:pt>
                <c:pt idx="159">
                  <c:v>92.453888888883569</c:v>
                </c:pt>
                <c:pt idx="160">
                  <c:v>92.620277777774149</c:v>
                </c:pt>
                <c:pt idx="161">
                  <c:v>93.656388888884621</c:v>
                </c:pt>
                <c:pt idx="162">
                  <c:v>93.683611111114459</c:v>
                </c:pt>
                <c:pt idx="163">
                  <c:v>95.404166666664665</c:v>
                </c:pt>
                <c:pt idx="164">
                  <c:v>95.468888888883853</c:v>
                </c:pt>
                <c:pt idx="165">
                  <c:v>95.871111111114459</c:v>
                </c:pt>
                <c:pt idx="166">
                  <c:v>96.056111111113978</c:v>
                </c:pt>
                <c:pt idx="167">
                  <c:v>96.105277777773836</c:v>
                </c:pt>
                <c:pt idx="168">
                  <c:v>96.182777777773083</c:v>
                </c:pt>
                <c:pt idx="169">
                  <c:v>96.226111111113156</c:v>
                </c:pt>
                <c:pt idx="170">
                  <c:v>96.283055555553119</c:v>
                </c:pt>
                <c:pt idx="171">
                  <c:v>96.792222222222577</c:v>
                </c:pt>
                <c:pt idx="172">
                  <c:v>96.84555555555221</c:v>
                </c:pt>
                <c:pt idx="173">
                  <c:v>97.074722222223443</c:v>
                </c:pt>
                <c:pt idx="174">
                  <c:v>97.212777777772558</c:v>
                </c:pt>
                <c:pt idx="175">
                  <c:v>97.407500000002599</c:v>
                </c:pt>
                <c:pt idx="176">
                  <c:v>98.136111111112101</c:v>
                </c:pt>
                <c:pt idx="177">
                  <c:v>98.342777777771289</c:v>
                </c:pt>
                <c:pt idx="178">
                  <c:v>98.73694444444142</c:v>
                </c:pt>
                <c:pt idx="179">
                  <c:v>100.37916666666138</c:v>
                </c:pt>
                <c:pt idx="180">
                  <c:v>100.57777777777096</c:v>
                </c:pt>
                <c:pt idx="181">
                  <c:v>101.04527777777118</c:v>
                </c:pt>
                <c:pt idx="182">
                  <c:v>102.96194444444211</c:v>
                </c:pt>
                <c:pt idx="183">
                  <c:v>103.07083333333235</c:v>
                </c:pt>
                <c:pt idx="184">
                  <c:v>105.38416666666242</c:v>
                </c:pt>
                <c:pt idx="185">
                  <c:v>107.36722222222242</c:v>
                </c:pt>
                <c:pt idx="186">
                  <c:v>107.7308333333324</c:v>
                </c:pt>
                <c:pt idx="187">
                  <c:v>107.78361111111306</c:v>
                </c:pt>
              </c:numCache>
            </c:numRef>
          </c:xVal>
          <c:yVal>
            <c:numRef>
              <c:f>'TD18_Disk_#2'!$BK$11836:$BK$12023</c:f>
              <c:numCache>
                <c:formatCode>0.0_ </c:formatCode>
                <c:ptCount val="188"/>
                <c:pt idx="0">
                  <c:v>0</c:v>
                </c:pt>
                <c:pt idx="1">
                  <c:v>381.09756094894624</c:v>
                </c:pt>
                <c:pt idx="2">
                  <c:v>257.20164607752764</c:v>
                </c:pt>
                <c:pt idx="3">
                  <c:v>77.833125777453859</c:v>
                </c:pt>
                <c:pt idx="4">
                  <c:v>61.37981831581849</c:v>
                </c:pt>
                <c:pt idx="5">
                  <c:v>21.166709000060095</c:v>
                </c:pt>
                <c:pt idx="6">
                  <c:v>16.102022414023129</c:v>
                </c:pt>
                <c:pt idx="7">
                  <c:v>19.167859333466701</c:v>
                </c:pt>
                <c:pt idx="8">
                  <c:v>15.015015015004685</c:v>
                </c:pt>
                <c:pt idx="9">
                  <c:v>19.787873990825688</c:v>
                </c:pt>
                <c:pt idx="10">
                  <c:v>18.438617841189686</c:v>
                </c:pt>
                <c:pt idx="11">
                  <c:v>17.130914448199135</c:v>
                </c:pt>
                <c:pt idx="12">
                  <c:v>20.96611875209253</c:v>
                </c:pt>
                <c:pt idx="13">
                  <c:v>25.050936905049006</c:v>
                </c:pt>
                <c:pt idx="14">
                  <c:v>24.930195452734633</c:v>
                </c:pt>
                <c:pt idx="15">
                  <c:v>26.03159491862743</c:v>
                </c:pt>
                <c:pt idx="16">
                  <c:v>26.28535380086705</c:v>
                </c:pt>
                <c:pt idx="17">
                  <c:v>29.23520698526627</c:v>
                </c:pt>
                <c:pt idx="18">
                  <c:v>29.033007303400431</c:v>
                </c:pt>
                <c:pt idx="19">
                  <c:v>26.491781660612595</c:v>
                </c:pt>
                <c:pt idx="20">
                  <c:v>25.982724375253724</c:v>
                </c:pt>
                <c:pt idx="21">
                  <c:v>25.831783426317834</c:v>
                </c:pt>
                <c:pt idx="22">
                  <c:v>24.895439155537556</c:v>
                </c:pt>
                <c:pt idx="23">
                  <c:v>27.305096223166089</c:v>
                </c:pt>
                <c:pt idx="24">
                  <c:v>23.158011745737703</c:v>
                </c:pt>
                <c:pt idx="25">
                  <c:v>20.040401449317987</c:v>
                </c:pt>
                <c:pt idx="26">
                  <c:v>19.591248197603868</c:v>
                </c:pt>
                <c:pt idx="27">
                  <c:v>19.357336430503889</c:v>
                </c:pt>
                <c:pt idx="28">
                  <c:v>19.998836431334556</c:v>
                </c:pt>
                <c:pt idx="29">
                  <c:v>19.861331792577726</c:v>
                </c:pt>
                <c:pt idx="30">
                  <c:v>18.773936769385287</c:v>
                </c:pt>
                <c:pt idx="31">
                  <c:v>18.70347510567203</c:v>
                </c:pt>
                <c:pt idx="32">
                  <c:v>18.659733539004463</c:v>
                </c:pt>
                <c:pt idx="33">
                  <c:v>17.120160701244195</c:v>
                </c:pt>
                <c:pt idx="34">
                  <c:v>16.896077857128077</c:v>
                </c:pt>
                <c:pt idx="35">
                  <c:v>17.508889128328065</c:v>
                </c:pt>
                <c:pt idx="36">
                  <c:v>17.061263058428878</c:v>
                </c:pt>
                <c:pt idx="37">
                  <c:v>16.495452330680859</c:v>
                </c:pt>
                <c:pt idx="38">
                  <c:v>16.134957751233895</c:v>
                </c:pt>
                <c:pt idx="39">
                  <c:v>15.598901837310223</c:v>
                </c:pt>
                <c:pt idx="40">
                  <c:v>14.752342218027581</c:v>
                </c:pt>
                <c:pt idx="41">
                  <c:v>15.624999999998408</c:v>
                </c:pt>
                <c:pt idx="42">
                  <c:v>15.460593156699964</c:v>
                </c:pt>
                <c:pt idx="43">
                  <c:v>15.357343442853301</c:v>
                </c:pt>
                <c:pt idx="44">
                  <c:v>14.696866628035204</c:v>
                </c:pt>
                <c:pt idx="45">
                  <c:v>14.65735296581015</c:v>
                </c:pt>
                <c:pt idx="46">
                  <c:v>15.361171873080607</c:v>
                </c:pt>
                <c:pt idx="47">
                  <c:v>15.17800767400035</c:v>
                </c:pt>
                <c:pt idx="48">
                  <c:v>16.101892777495717</c:v>
                </c:pt>
                <c:pt idx="49">
                  <c:v>16.021661286062592</c:v>
                </c:pt>
                <c:pt idx="50">
                  <c:v>15.779590677418502</c:v>
                </c:pt>
                <c:pt idx="51">
                  <c:v>15.708204395156319</c:v>
                </c:pt>
                <c:pt idx="52">
                  <c:v>15.615118557789479</c:v>
                </c:pt>
                <c:pt idx="53">
                  <c:v>16.571138924630841</c:v>
                </c:pt>
                <c:pt idx="54">
                  <c:v>17.20025685717086</c:v>
                </c:pt>
                <c:pt idx="55">
                  <c:v>16.972293673482529</c:v>
                </c:pt>
                <c:pt idx="56">
                  <c:v>16.860247283627483</c:v>
                </c:pt>
                <c:pt idx="57">
                  <c:v>17.458485559077289</c:v>
                </c:pt>
                <c:pt idx="58">
                  <c:v>17.096662731437089</c:v>
                </c:pt>
                <c:pt idx="59">
                  <c:v>16.920775149618695</c:v>
                </c:pt>
                <c:pt idx="60">
                  <c:v>16.836568317480609</c:v>
                </c:pt>
                <c:pt idx="61">
                  <c:v>16.768809308631266</c:v>
                </c:pt>
                <c:pt idx="62">
                  <c:v>16.748942172076731</c:v>
                </c:pt>
                <c:pt idx="63">
                  <c:v>16.505205220512043</c:v>
                </c:pt>
                <c:pt idx="64">
                  <c:v>16.395366496846794</c:v>
                </c:pt>
                <c:pt idx="65">
                  <c:v>16.874219567348067</c:v>
                </c:pt>
                <c:pt idx="66">
                  <c:v>16.729345949493577</c:v>
                </c:pt>
                <c:pt idx="67">
                  <c:v>17.512024923783727</c:v>
                </c:pt>
                <c:pt idx="68">
                  <c:v>17.49778361407818</c:v>
                </c:pt>
                <c:pt idx="69">
                  <c:v>18.049712189138919</c:v>
                </c:pt>
                <c:pt idx="70">
                  <c:v>18.025222201834666</c:v>
                </c:pt>
                <c:pt idx="71">
                  <c:v>18.822959427521329</c:v>
                </c:pt>
                <c:pt idx="72">
                  <c:v>18.749673918717587</c:v>
                </c:pt>
                <c:pt idx="73">
                  <c:v>18.59180796440879</c:v>
                </c:pt>
                <c:pt idx="74">
                  <c:v>18.158047646719126</c:v>
                </c:pt>
                <c:pt idx="75">
                  <c:v>18.774759213715889</c:v>
                </c:pt>
                <c:pt idx="76">
                  <c:v>19.517221996695675</c:v>
                </c:pt>
                <c:pt idx="77">
                  <c:v>19.462522965782249</c:v>
                </c:pt>
                <c:pt idx="78">
                  <c:v>20.100688989774746</c:v>
                </c:pt>
                <c:pt idx="79">
                  <c:v>19.375685601185321</c:v>
                </c:pt>
                <c:pt idx="80">
                  <c:v>19.961437460081289</c:v>
                </c:pt>
                <c:pt idx="81">
                  <c:v>19.944097433569567</c:v>
                </c:pt>
                <c:pt idx="82">
                  <c:v>20.661157024798111</c:v>
                </c:pt>
                <c:pt idx="83">
                  <c:v>21.351160325129641</c:v>
                </c:pt>
                <c:pt idx="84">
                  <c:v>21.198830409359864</c:v>
                </c:pt>
                <c:pt idx="85">
                  <c:v>21.022536158766261</c:v>
                </c:pt>
                <c:pt idx="86">
                  <c:v>21.522656182745276</c:v>
                </c:pt>
                <c:pt idx="87">
                  <c:v>21.457999542234742</c:v>
                </c:pt>
                <c:pt idx="88">
                  <c:v>21.371052766558961</c:v>
                </c:pt>
                <c:pt idx="89">
                  <c:v>20.944338326466287</c:v>
                </c:pt>
                <c:pt idx="90">
                  <c:v>20.606660072537796</c:v>
                </c:pt>
                <c:pt idx="91">
                  <c:v>20.569134231430429</c:v>
                </c:pt>
                <c:pt idx="92">
                  <c:v>21.159369641905727</c:v>
                </c:pt>
                <c:pt idx="93">
                  <c:v>20.862832930436163</c:v>
                </c:pt>
                <c:pt idx="94">
                  <c:v>20.641786433421249</c:v>
                </c:pt>
                <c:pt idx="95">
                  <c:v>21.261441313110787</c:v>
                </c:pt>
                <c:pt idx="96">
                  <c:v>21.802556052391587</c:v>
                </c:pt>
                <c:pt idx="97">
                  <c:v>22.354772875509148</c:v>
                </c:pt>
                <c:pt idx="98">
                  <c:v>22.983010958301723</c:v>
                </c:pt>
                <c:pt idx="99">
                  <c:v>22.810456834797229</c:v>
                </c:pt>
                <c:pt idx="100">
                  <c:v>22.679439727122389</c:v>
                </c:pt>
                <c:pt idx="101">
                  <c:v>22.405219519941763</c:v>
                </c:pt>
                <c:pt idx="102">
                  <c:v>22.978058507244928</c:v>
                </c:pt>
                <c:pt idx="103">
                  <c:v>22.966682998533887</c:v>
                </c:pt>
                <c:pt idx="104">
                  <c:v>22.93963816544365</c:v>
                </c:pt>
                <c:pt idx="105">
                  <c:v>23.553197123712931</c:v>
                </c:pt>
                <c:pt idx="106">
                  <c:v>23.410846434973074</c:v>
                </c:pt>
                <c:pt idx="107">
                  <c:v>23.84645892635973</c:v>
                </c:pt>
                <c:pt idx="108">
                  <c:v>23.771632185290017</c:v>
                </c:pt>
                <c:pt idx="109">
                  <c:v>24.173034298438775</c:v>
                </c:pt>
                <c:pt idx="110">
                  <c:v>23.656206175363426</c:v>
                </c:pt>
                <c:pt idx="111">
                  <c:v>23.422933863004989</c:v>
                </c:pt>
                <c:pt idx="112">
                  <c:v>23.734103939170129</c:v>
                </c:pt>
                <c:pt idx="113">
                  <c:v>23.645624752010455</c:v>
                </c:pt>
                <c:pt idx="114">
                  <c:v>23.466117216120054</c:v>
                </c:pt>
                <c:pt idx="115">
                  <c:v>23.279687847776273</c:v>
                </c:pt>
                <c:pt idx="116">
                  <c:v>23.246847500684382</c:v>
                </c:pt>
                <c:pt idx="117">
                  <c:v>23.605796684397852</c:v>
                </c:pt>
                <c:pt idx="118">
                  <c:v>23.316648975623178</c:v>
                </c:pt>
                <c:pt idx="119">
                  <c:v>23.264882877936071</c:v>
                </c:pt>
                <c:pt idx="120">
                  <c:v>23.80467324487655</c:v>
                </c:pt>
                <c:pt idx="121">
                  <c:v>24.292105948918223</c:v>
                </c:pt>
                <c:pt idx="122">
                  <c:v>24.205296118791214</c:v>
                </c:pt>
                <c:pt idx="123">
                  <c:v>23.785738071453597</c:v>
                </c:pt>
                <c:pt idx="124">
                  <c:v>24.203229678968171</c:v>
                </c:pt>
                <c:pt idx="125">
                  <c:v>24.649230729662275</c:v>
                </c:pt>
                <c:pt idx="126">
                  <c:v>24.250347939778223</c:v>
                </c:pt>
                <c:pt idx="127">
                  <c:v>24.590850110924325</c:v>
                </c:pt>
                <c:pt idx="128">
                  <c:v>25.028365480879007</c:v>
                </c:pt>
                <c:pt idx="129">
                  <c:v>24.756254048680955</c:v>
                </c:pt>
                <c:pt idx="130">
                  <c:v>24.601759025770892</c:v>
                </c:pt>
                <c:pt idx="131">
                  <c:v>24.254576030012533</c:v>
                </c:pt>
                <c:pt idx="132">
                  <c:v>24.698576555506566</c:v>
                </c:pt>
                <c:pt idx="133">
                  <c:v>24.65254997927185</c:v>
                </c:pt>
                <c:pt idx="134">
                  <c:v>24.596022873297589</c:v>
                </c:pt>
                <c:pt idx="135">
                  <c:v>24.420097441174129</c:v>
                </c:pt>
                <c:pt idx="136">
                  <c:v>23.907103825138229</c:v>
                </c:pt>
                <c:pt idx="137">
                  <c:v>24.045212694334229</c:v>
                </c:pt>
                <c:pt idx="138">
                  <c:v>23.633063601300794</c:v>
                </c:pt>
                <c:pt idx="139">
                  <c:v>23.581079296568191</c:v>
                </c:pt>
                <c:pt idx="140">
                  <c:v>23.222805166240203</c:v>
                </c:pt>
                <c:pt idx="141">
                  <c:v>22.875757187563689</c:v>
                </c:pt>
                <c:pt idx="142">
                  <c:v>22.594284620648128</c:v>
                </c:pt>
                <c:pt idx="143">
                  <c:v>23.016100647636993</c:v>
                </c:pt>
                <c:pt idx="144">
                  <c:v>23.319417947327203</c:v>
                </c:pt>
                <c:pt idx="145">
                  <c:v>22.847506259353789</c:v>
                </c:pt>
                <c:pt idx="146">
                  <c:v>23.244522040972974</c:v>
                </c:pt>
                <c:pt idx="147">
                  <c:v>23.153626887020003</c:v>
                </c:pt>
                <c:pt idx="148">
                  <c:v>23.122218910891693</c:v>
                </c:pt>
                <c:pt idx="149">
                  <c:v>22.922850176250247</c:v>
                </c:pt>
                <c:pt idx="150">
                  <c:v>22.627695629000169</c:v>
                </c:pt>
                <c:pt idx="151">
                  <c:v>22.213446539638159</c:v>
                </c:pt>
                <c:pt idx="152">
                  <c:v>21.840984688661617</c:v>
                </c:pt>
                <c:pt idx="153">
                  <c:v>21.236565905715107</c:v>
                </c:pt>
                <c:pt idx="154">
                  <c:v>20.784515382081889</c:v>
                </c:pt>
                <c:pt idx="155">
                  <c:v>20.429287426453353</c:v>
                </c:pt>
                <c:pt idx="156">
                  <c:v>20.747827136649054</c:v>
                </c:pt>
                <c:pt idx="157">
                  <c:v>21.113654803809528</c:v>
                </c:pt>
                <c:pt idx="158">
                  <c:v>21.064478368285837</c:v>
                </c:pt>
                <c:pt idx="159">
                  <c:v>21.031505194782905</c:v>
                </c:pt>
                <c:pt idx="160">
                  <c:v>20.993722876860385</c:v>
                </c:pt>
                <c:pt idx="161">
                  <c:v>20.76147145446053</c:v>
                </c:pt>
                <c:pt idx="162">
                  <c:v>20.755438666195456</c:v>
                </c:pt>
                <c:pt idx="163">
                  <c:v>20.381127076327651</c:v>
                </c:pt>
                <c:pt idx="164">
                  <c:v>20.367309885711173</c:v>
                </c:pt>
                <c:pt idx="165">
                  <c:v>20.644035974223886</c:v>
                </c:pt>
                <c:pt idx="166">
                  <c:v>20.604276435647531</c:v>
                </c:pt>
                <c:pt idx="167">
                  <c:v>20.593735457933093</c:v>
                </c:pt>
                <c:pt idx="168">
                  <c:v>20.577141899971412</c:v>
                </c:pt>
                <c:pt idx="169">
                  <c:v>20.567875432285831</c:v>
                </c:pt>
                <c:pt idx="170">
                  <c:v>20.555711025651156</c:v>
                </c:pt>
                <c:pt idx="171">
                  <c:v>20.447579580544648</c:v>
                </c:pt>
                <c:pt idx="172">
                  <c:v>20.436318995881887</c:v>
                </c:pt>
                <c:pt idx="173">
                  <c:v>20.388074478708809</c:v>
                </c:pt>
                <c:pt idx="174">
                  <c:v>20.716298154678995</c:v>
                </c:pt>
                <c:pt idx="175">
                  <c:v>21.031348829515821</c:v>
                </c:pt>
                <c:pt idx="176">
                  <c:v>21.229018653230842</c:v>
                </c:pt>
                <c:pt idx="177">
                  <c:v>21.184406017502443</c:v>
                </c:pt>
                <c:pt idx="178">
                  <c:v>21.099835983942263</c:v>
                </c:pt>
                <c:pt idx="179">
                  <c:v>20.754638661741989</c:v>
                </c:pt>
                <c:pt idx="180">
                  <c:v>20.713654441008831</c:v>
                </c:pt>
                <c:pt idx="181">
                  <c:v>20.61781984424066</c:v>
                </c:pt>
                <c:pt idx="182">
                  <c:v>20.234013106245278</c:v>
                </c:pt>
                <c:pt idx="183">
                  <c:v>20.212636940615422</c:v>
                </c:pt>
                <c:pt idx="184">
                  <c:v>19.768940622010746</c:v>
                </c:pt>
                <c:pt idx="185">
                  <c:v>19.727208283098992</c:v>
                </c:pt>
                <c:pt idx="186">
                  <c:v>19.660625375485886</c:v>
                </c:pt>
                <c:pt idx="187">
                  <c:v>19.650998270711803</c:v>
                </c:pt>
              </c:numCache>
            </c:numRef>
          </c:yVal>
        </c:ser>
        <c:axId val="83905152"/>
        <c:axId val="83915136"/>
      </c:scatterChart>
      <c:valAx>
        <c:axId val="83905152"/>
        <c:scaling>
          <c:orientation val="minMax"/>
        </c:scaling>
        <c:axPos val="b"/>
        <c:numFmt formatCode="General" sourceLinked="1"/>
        <c:tickLblPos val="nextTo"/>
        <c:crossAx val="83915136"/>
        <c:crosses val="autoZero"/>
        <c:crossBetween val="midCat"/>
      </c:valAx>
      <c:valAx>
        <c:axId val="83915136"/>
        <c:scaling>
          <c:logBase val="10"/>
          <c:orientation val="minMax"/>
          <c:max val="100"/>
        </c:scaling>
        <c:axPos val="l"/>
        <c:majorGridlines/>
        <c:numFmt formatCode="0.0_ " sourceLinked="1"/>
        <c:tickLblPos val="nextTo"/>
        <c:crossAx val="83905152"/>
        <c:crosses val="autoZero"/>
        <c:crossBetween val="midCat"/>
      </c:val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plotArea>
      <c:layout>
        <c:manualLayout>
          <c:layoutTarget val="inner"/>
          <c:xMode val="edge"/>
          <c:yMode val="edge"/>
          <c:x val="8.4488407699037621E-2"/>
          <c:y val="5.1400554097404488E-2"/>
          <c:w val="0.84124212598424919"/>
          <c:h val="0.79822506561679785"/>
        </c:manualLayout>
      </c:layout>
      <c:scatterChart>
        <c:scatterStyle val="lineMarker"/>
        <c:ser>
          <c:idx val="0"/>
          <c:order val="0"/>
          <c:tx>
            <c:strRef>
              <c:f>'TD18_Disk_#2_90_20101017-02 (2)'!$I$1</c:f>
              <c:strCache>
                <c:ptCount val="1"/>
                <c:pt idx="0">
                  <c:v>#BD (former)</c:v>
                </c:pt>
              </c:strCache>
            </c:strRef>
          </c:tx>
          <c:spPr>
            <a:ln w="28575">
              <a:noFill/>
            </a:ln>
          </c:spPr>
          <c:xVal>
            <c:numRef>
              <c:f>'TD18_Disk_#2_90_20101017-02 (2)'!$H$2:$H$190</c:f>
              <c:numCache>
                <c:formatCode>General</c:formatCode>
                <c:ptCount val="189"/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</c:numCache>
            </c:numRef>
          </c:xVal>
          <c:yVal>
            <c:numRef>
              <c:f>'TD18_Disk_#2_90_20101017-02 (2)'!$I$2:$I$190</c:f>
              <c:numCache>
                <c:formatCode>General</c:formatCode>
                <c:ptCount val="18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4</c:v>
                </c:pt>
                <c:pt idx="9">
                  <c:v>4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6</c:v>
                </c:pt>
                <c:pt idx="14">
                  <c:v>7</c:v>
                </c:pt>
                <c:pt idx="15">
                  <c:v>7</c:v>
                </c:pt>
                <c:pt idx="16">
                  <c:v>8</c:v>
                </c:pt>
                <c:pt idx="17">
                  <c:v>9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  <c:pt idx="24">
                  <c:v>11</c:v>
                </c:pt>
                <c:pt idx="25">
                  <c:v>11</c:v>
                </c:pt>
                <c:pt idx="26">
                  <c:v>11</c:v>
                </c:pt>
                <c:pt idx="27">
                  <c:v>11</c:v>
                </c:pt>
                <c:pt idx="28">
                  <c:v>11</c:v>
                </c:pt>
                <c:pt idx="29">
                  <c:v>12</c:v>
                </c:pt>
                <c:pt idx="30">
                  <c:v>12</c:v>
                </c:pt>
                <c:pt idx="31">
                  <c:v>13</c:v>
                </c:pt>
                <c:pt idx="32">
                  <c:v>13</c:v>
                </c:pt>
                <c:pt idx="33">
                  <c:v>13</c:v>
                </c:pt>
                <c:pt idx="34">
                  <c:v>13</c:v>
                </c:pt>
                <c:pt idx="35">
                  <c:v>13</c:v>
                </c:pt>
                <c:pt idx="36">
                  <c:v>14</c:v>
                </c:pt>
                <c:pt idx="37">
                  <c:v>14</c:v>
                </c:pt>
                <c:pt idx="38">
                  <c:v>14</c:v>
                </c:pt>
                <c:pt idx="39">
                  <c:v>14</c:v>
                </c:pt>
                <c:pt idx="40">
                  <c:v>14</c:v>
                </c:pt>
                <c:pt idx="41">
                  <c:v>14</c:v>
                </c:pt>
                <c:pt idx="42">
                  <c:v>15</c:v>
                </c:pt>
                <c:pt idx="43">
                  <c:v>15</c:v>
                </c:pt>
                <c:pt idx="44">
                  <c:v>15</c:v>
                </c:pt>
                <c:pt idx="45">
                  <c:v>15</c:v>
                </c:pt>
                <c:pt idx="46">
                  <c:v>15</c:v>
                </c:pt>
                <c:pt idx="47">
                  <c:v>16</c:v>
                </c:pt>
                <c:pt idx="48">
                  <c:v>16</c:v>
                </c:pt>
                <c:pt idx="49">
                  <c:v>17</c:v>
                </c:pt>
                <c:pt idx="50">
                  <c:v>17</c:v>
                </c:pt>
                <c:pt idx="51">
                  <c:v>17</c:v>
                </c:pt>
                <c:pt idx="52">
                  <c:v>17</c:v>
                </c:pt>
                <c:pt idx="53">
                  <c:v>17</c:v>
                </c:pt>
                <c:pt idx="54">
                  <c:v>18</c:v>
                </c:pt>
                <c:pt idx="55">
                  <c:v>19</c:v>
                </c:pt>
                <c:pt idx="56">
                  <c:v>19</c:v>
                </c:pt>
                <c:pt idx="57">
                  <c:v>19</c:v>
                </c:pt>
                <c:pt idx="58">
                  <c:v>20</c:v>
                </c:pt>
                <c:pt idx="59">
                  <c:v>20</c:v>
                </c:pt>
                <c:pt idx="60">
                  <c:v>20</c:v>
                </c:pt>
                <c:pt idx="61">
                  <c:v>20</c:v>
                </c:pt>
                <c:pt idx="62">
                  <c:v>20</c:v>
                </c:pt>
                <c:pt idx="63">
                  <c:v>20</c:v>
                </c:pt>
                <c:pt idx="64">
                  <c:v>20</c:v>
                </c:pt>
                <c:pt idx="65">
                  <c:v>20</c:v>
                </c:pt>
                <c:pt idx="66">
                  <c:v>21</c:v>
                </c:pt>
                <c:pt idx="67">
                  <c:v>21</c:v>
                </c:pt>
                <c:pt idx="68">
                  <c:v>22</c:v>
                </c:pt>
                <c:pt idx="69">
                  <c:v>22</c:v>
                </c:pt>
                <c:pt idx="70">
                  <c:v>23</c:v>
                </c:pt>
                <c:pt idx="71">
                  <c:v>23</c:v>
                </c:pt>
                <c:pt idx="72">
                  <c:v>24</c:v>
                </c:pt>
                <c:pt idx="73">
                  <c:v>24</c:v>
                </c:pt>
                <c:pt idx="74">
                  <c:v>24</c:v>
                </c:pt>
                <c:pt idx="75">
                  <c:v>24</c:v>
                </c:pt>
                <c:pt idx="76">
                  <c:v>25</c:v>
                </c:pt>
                <c:pt idx="77">
                  <c:v>26</c:v>
                </c:pt>
                <c:pt idx="78">
                  <c:v>26</c:v>
                </c:pt>
                <c:pt idx="79">
                  <c:v>27</c:v>
                </c:pt>
                <c:pt idx="80">
                  <c:v>27</c:v>
                </c:pt>
                <c:pt idx="81">
                  <c:v>28</c:v>
                </c:pt>
                <c:pt idx="82">
                  <c:v>28</c:v>
                </c:pt>
                <c:pt idx="83">
                  <c:v>29</c:v>
                </c:pt>
                <c:pt idx="84">
                  <c:v>30</c:v>
                </c:pt>
                <c:pt idx="85">
                  <c:v>30</c:v>
                </c:pt>
                <c:pt idx="86">
                  <c:v>30</c:v>
                </c:pt>
                <c:pt idx="87">
                  <c:v>31</c:v>
                </c:pt>
                <c:pt idx="88">
                  <c:v>31</c:v>
                </c:pt>
                <c:pt idx="89">
                  <c:v>31</c:v>
                </c:pt>
                <c:pt idx="90">
                  <c:v>31</c:v>
                </c:pt>
                <c:pt idx="91">
                  <c:v>31</c:v>
                </c:pt>
                <c:pt idx="92">
                  <c:v>31</c:v>
                </c:pt>
                <c:pt idx="93">
                  <c:v>32</c:v>
                </c:pt>
                <c:pt idx="94">
                  <c:v>32</c:v>
                </c:pt>
                <c:pt idx="95">
                  <c:v>32</c:v>
                </c:pt>
                <c:pt idx="96">
                  <c:v>33</c:v>
                </c:pt>
                <c:pt idx="97">
                  <c:v>34</c:v>
                </c:pt>
                <c:pt idx="98">
                  <c:v>35</c:v>
                </c:pt>
                <c:pt idx="99">
                  <c:v>36</c:v>
                </c:pt>
                <c:pt idx="100">
                  <c:v>36</c:v>
                </c:pt>
                <c:pt idx="101">
                  <c:v>36</c:v>
                </c:pt>
                <c:pt idx="102">
                  <c:v>36</c:v>
                </c:pt>
                <c:pt idx="103">
                  <c:v>37</c:v>
                </c:pt>
                <c:pt idx="104">
                  <c:v>38</c:v>
                </c:pt>
                <c:pt idx="105">
                  <c:v>38</c:v>
                </c:pt>
                <c:pt idx="106">
                  <c:v>39</c:v>
                </c:pt>
                <c:pt idx="107">
                  <c:v>39</c:v>
                </c:pt>
                <c:pt idx="108">
                  <c:v>40</c:v>
                </c:pt>
                <c:pt idx="109">
                  <c:v>40</c:v>
                </c:pt>
                <c:pt idx="110">
                  <c:v>41</c:v>
                </c:pt>
                <c:pt idx="111">
                  <c:v>41</c:v>
                </c:pt>
                <c:pt idx="112">
                  <c:v>42</c:v>
                </c:pt>
                <c:pt idx="113">
                  <c:v>43</c:v>
                </c:pt>
                <c:pt idx="114">
                  <c:v>43</c:v>
                </c:pt>
                <c:pt idx="115">
                  <c:v>43</c:v>
                </c:pt>
                <c:pt idx="116">
                  <c:v>43</c:v>
                </c:pt>
                <c:pt idx="117">
                  <c:v>43</c:v>
                </c:pt>
                <c:pt idx="118">
                  <c:v>44</c:v>
                </c:pt>
                <c:pt idx="119">
                  <c:v>44</c:v>
                </c:pt>
                <c:pt idx="120">
                  <c:v>44</c:v>
                </c:pt>
                <c:pt idx="121">
                  <c:v>45</c:v>
                </c:pt>
                <c:pt idx="122">
                  <c:v>46</c:v>
                </c:pt>
                <c:pt idx="123">
                  <c:v>46</c:v>
                </c:pt>
                <c:pt idx="124">
                  <c:v>46</c:v>
                </c:pt>
                <c:pt idx="125">
                  <c:v>47</c:v>
                </c:pt>
                <c:pt idx="126">
                  <c:v>48</c:v>
                </c:pt>
                <c:pt idx="127">
                  <c:v>48</c:v>
                </c:pt>
                <c:pt idx="128">
                  <c:v>49</c:v>
                </c:pt>
                <c:pt idx="129">
                  <c:v>50</c:v>
                </c:pt>
                <c:pt idx="130">
                  <c:v>50</c:v>
                </c:pt>
                <c:pt idx="131">
                  <c:v>50</c:v>
                </c:pt>
                <c:pt idx="132">
                  <c:v>50</c:v>
                </c:pt>
                <c:pt idx="133">
                  <c:v>51</c:v>
                </c:pt>
                <c:pt idx="134">
                  <c:v>51</c:v>
                </c:pt>
                <c:pt idx="135">
                  <c:v>51</c:v>
                </c:pt>
                <c:pt idx="136">
                  <c:v>51</c:v>
                </c:pt>
                <c:pt idx="137">
                  <c:v>51</c:v>
                </c:pt>
                <c:pt idx="138">
                  <c:v>52</c:v>
                </c:pt>
                <c:pt idx="139">
                  <c:v>52</c:v>
                </c:pt>
                <c:pt idx="140">
                  <c:v>52</c:v>
                </c:pt>
                <c:pt idx="141">
                  <c:v>52</c:v>
                </c:pt>
                <c:pt idx="142">
                  <c:v>52</c:v>
                </c:pt>
                <c:pt idx="143">
                  <c:v>53</c:v>
                </c:pt>
                <c:pt idx="144">
                  <c:v>54</c:v>
                </c:pt>
                <c:pt idx="145">
                  <c:v>55</c:v>
                </c:pt>
                <c:pt idx="146">
                  <c:v>55</c:v>
                </c:pt>
                <c:pt idx="147">
                  <c:v>56</c:v>
                </c:pt>
                <c:pt idx="148">
                  <c:v>56</c:v>
                </c:pt>
                <c:pt idx="149">
                  <c:v>56</c:v>
                </c:pt>
                <c:pt idx="150">
                  <c:v>56</c:v>
                </c:pt>
                <c:pt idx="151">
                  <c:v>56</c:v>
                </c:pt>
                <c:pt idx="152">
                  <c:v>56</c:v>
                </c:pt>
                <c:pt idx="153">
                  <c:v>56</c:v>
                </c:pt>
                <c:pt idx="154">
                  <c:v>56</c:v>
                </c:pt>
                <c:pt idx="155">
                  <c:v>56</c:v>
                </c:pt>
                <c:pt idx="156">
                  <c:v>56</c:v>
                </c:pt>
                <c:pt idx="157">
                  <c:v>56</c:v>
                </c:pt>
                <c:pt idx="158">
                  <c:v>57</c:v>
                </c:pt>
                <c:pt idx="159">
                  <c:v>57</c:v>
                </c:pt>
                <c:pt idx="160">
                  <c:v>57</c:v>
                </c:pt>
                <c:pt idx="161">
                  <c:v>57</c:v>
                </c:pt>
                <c:pt idx="162">
                  <c:v>57</c:v>
                </c:pt>
                <c:pt idx="163">
                  <c:v>57</c:v>
                </c:pt>
                <c:pt idx="164">
                  <c:v>57</c:v>
                </c:pt>
                <c:pt idx="165">
                  <c:v>57</c:v>
                </c:pt>
                <c:pt idx="166">
                  <c:v>58</c:v>
                </c:pt>
                <c:pt idx="167">
                  <c:v>58</c:v>
                </c:pt>
                <c:pt idx="168">
                  <c:v>58</c:v>
                </c:pt>
                <c:pt idx="169">
                  <c:v>58</c:v>
                </c:pt>
                <c:pt idx="170">
                  <c:v>58</c:v>
                </c:pt>
                <c:pt idx="171">
                  <c:v>58</c:v>
                </c:pt>
                <c:pt idx="172">
                  <c:v>58</c:v>
                </c:pt>
                <c:pt idx="173">
                  <c:v>58</c:v>
                </c:pt>
                <c:pt idx="174">
                  <c:v>58</c:v>
                </c:pt>
                <c:pt idx="175">
                  <c:v>59</c:v>
                </c:pt>
                <c:pt idx="176">
                  <c:v>60</c:v>
                </c:pt>
                <c:pt idx="177">
                  <c:v>61</c:v>
                </c:pt>
                <c:pt idx="178">
                  <c:v>61</c:v>
                </c:pt>
                <c:pt idx="179">
                  <c:v>61</c:v>
                </c:pt>
                <c:pt idx="180">
                  <c:v>61</c:v>
                </c:pt>
                <c:pt idx="181">
                  <c:v>61</c:v>
                </c:pt>
                <c:pt idx="182">
                  <c:v>61</c:v>
                </c:pt>
                <c:pt idx="183">
                  <c:v>61</c:v>
                </c:pt>
                <c:pt idx="184">
                  <c:v>61</c:v>
                </c:pt>
                <c:pt idx="185">
                  <c:v>61</c:v>
                </c:pt>
                <c:pt idx="186">
                  <c:v>62</c:v>
                </c:pt>
                <c:pt idx="187">
                  <c:v>62</c:v>
                </c:pt>
                <c:pt idx="188">
                  <c:v>62</c:v>
                </c:pt>
              </c:numCache>
            </c:numRef>
          </c:yVal>
        </c:ser>
        <c:ser>
          <c:idx val="1"/>
          <c:order val="1"/>
          <c:tx>
            <c:strRef>
              <c:f>'TD18_Disk_#2_90_20101017-02 (2)'!$J$1</c:f>
              <c:strCache>
                <c:ptCount val="1"/>
                <c:pt idx="0">
                  <c:v>#BD (latter)</c:v>
                </c:pt>
              </c:strCache>
            </c:strRef>
          </c:tx>
          <c:spPr>
            <a:ln w="28575">
              <a:noFill/>
            </a:ln>
          </c:spPr>
          <c:xVal>
            <c:numRef>
              <c:f>'TD18_Disk_#2_90_20101017-02 (2)'!$H$2:$H$190</c:f>
              <c:numCache>
                <c:formatCode>General</c:formatCode>
                <c:ptCount val="189"/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</c:numCache>
            </c:numRef>
          </c:xVal>
          <c:yVal>
            <c:numRef>
              <c:f>'TD18_Disk_#2_90_20101017-02 (2)'!$J$2:$J$190</c:f>
              <c:numCache>
                <c:formatCode>General</c:formatCode>
                <c:ptCount val="18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6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10</c:v>
                </c:pt>
                <c:pt idx="24">
                  <c:v>10</c:v>
                </c:pt>
                <c:pt idx="25">
                  <c:v>10</c:v>
                </c:pt>
                <c:pt idx="26">
                  <c:v>10</c:v>
                </c:pt>
                <c:pt idx="27">
                  <c:v>10</c:v>
                </c:pt>
                <c:pt idx="28">
                  <c:v>10</c:v>
                </c:pt>
                <c:pt idx="29">
                  <c:v>10</c:v>
                </c:pt>
                <c:pt idx="30">
                  <c:v>10</c:v>
                </c:pt>
                <c:pt idx="31">
                  <c:v>10</c:v>
                </c:pt>
                <c:pt idx="32">
                  <c:v>11</c:v>
                </c:pt>
                <c:pt idx="33">
                  <c:v>11</c:v>
                </c:pt>
                <c:pt idx="34">
                  <c:v>11</c:v>
                </c:pt>
                <c:pt idx="35">
                  <c:v>11</c:v>
                </c:pt>
                <c:pt idx="36">
                  <c:v>11</c:v>
                </c:pt>
                <c:pt idx="37">
                  <c:v>11</c:v>
                </c:pt>
                <c:pt idx="38">
                  <c:v>11</c:v>
                </c:pt>
                <c:pt idx="39">
                  <c:v>11</c:v>
                </c:pt>
                <c:pt idx="40">
                  <c:v>11</c:v>
                </c:pt>
                <c:pt idx="41">
                  <c:v>11</c:v>
                </c:pt>
                <c:pt idx="42">
                  <c:v>11</c:v>
                </c:pt>
                <c:pt idx="43">
                  <c:v>12</c:v>
                </c:pt>
                <c:pt idx="44">
                  <c:v>12</c:v>
                </c:pt>
                <c:pt idx="45">
                  <c:v>12</c:v>
                </c:pt>
                <c:pt idx="46">
                  <c:v>12</c:v>
                </c:pt>
                <c:pt idx="47">
                  <c:v>12</c:v>
                </c:pt>
                <c:pt idx="48">
                  <c:v>12</c:v>
                </c:pt>
                <c:pt idx="49">
                  <c:v>13</c:v>
                </c:pt>
                <c:pt idx="50">
                  <c:v>13</c:v>
                </c:pt>
                <c:pt idx="51">
                  <c:v>14</c:v>
                </c:pt>
                <c:pt idx="52">
                  <c:v>15</c:v>
                </c:pt>
                <c:pt idx="53">
                  <c:v>16</c:v>
                </c:pt>
                <c:pt idx="54">
                  <c:v>16</c:v>
                </c:pt>
                <c:pt idx="55">
                  <c:v>16</c:v>
                </c:pt>
                <c:pt idx="56">
                  <c:v>17</c:v>
                </c:pt>
                <c:pt idx="57">
                  <c:v>17</c:v>
                </c:pt>
                <c:pt idx="58">
                  <c:v>18</c:v>
                </c:pt>
                <c:pt idx="59">
                  <c:v>18</c:v>
                </c:pt>
                <c:pt idx="60">
                  <c:v>18</c:v>
                </c:pt>
                <c:pt idx="61">
                  <c:v>18</c:v>
                </c:pt>
                <c:pt idx="62">
                  <c:v>19</c:v>
                </c:pt>
                <c:pt idx="63">
                  <c:v>20</c:v>
                </c:pt>
                <c:pt idx="64">
                  <c:v>20</c:v>
                </c:pt>
                <c:pt idx="65">
                  <c:v>21</c:v>
                </c:pt>
                <c:pt idx="66">
                  <c:v>22</c:v>
                </c:pt>
                <c:pt idx="67">
                  <c:v>22</c:v>
                </c:pt>
                <c:pt idx="68">
                  <c:v>22</c:v>
                </c:pt>
                <c:pt idx="69">
                  <c:v>22</c:v>
                </c:pt>
                <c:pt idx="70">
                  <c:v>22</c:v>
                </c:pt>
                <c:pt idx="71">
                  <c:v>23</c:v>
                </c:pt>
                <c:pt idx="72">
                  <c:v>23</c:v>
                </c:pt>
                <c:pt idx="73">
                  <c:v>24</c:v>
                </c:pt>
                <c:pt idx="74">
                  <c:v>24</c:v>
                </c:pt>
                <c:pt idx="75">
                  <c:v>24</c:v>
                </c:pt>
                <c:pt idx="76">
                  <c:v>24</c:v>
                </c:pt>
                <c:pt idx="77">
                  <c:v>24</c:v>
                </c:pt>
                <c:pt idx="78">
                  <c:v>24</c:v>
                </c:pt>
                <c:pt idx="79">
                  <c:v>24</c:v>
                </c:pt>
                <c:pt idx="80">
                  <c:v>24</c:v>
                </c:pt>
                <c:pt idx="81">
                  <c:v>24</c:v>
                </c:pt>
                <c:pt idx="82">
                  <c:v>25</c:v>
                </c:pt>
                <c:pt idx="83">
                  <c:v>25</c:v>
                </c:pt>
                <c:pt idx="84">
                  <c:v>25</c:v>
                </c:pt>
                <c:pt idx="85">
                  <c:v>26</c:v>
                </c:pt>
                <c:pt idx="86">
                  <c:v>26</c:v>
                </c:pt>
                <c:pt idx="87">
                  <c:v>26</c:v>
                </c:pt>
                <c:pt idx="88">
                  <c:v>26</c:v>
                </c:pt>
                <c:pt idx="89">
                  <c:v>26</c:v>
                </c:pt>
                <c:pt idx="90">
                  <c:v>26</c:v>
                </c:pt>
                <c:pt idx="91">
                  <c:v>26</c:v>
                </c:pt>
                <c:pt idx="92">
                  <c:v>26</c:v>
                </c:pt>
                <c:pt idx="93">
                  <c:v>26</c:v>
                </c:pt>
                <c:pt idx="94">
                  <c:v>26</c:v>
                </c:pt>
                <c:pt idx="95">
                  <c:v>26</c:v>
                </c:pt>
                <c:pt idx="96">
                  <c:v>26</c:v>
                </c:pt>
                <c:pt idx="97">
                  <c:v>26</c:v>
                </c:pt>
                <c:pt idx="98">
                  <c:v>26</c:v>
                </c:pt>
                <c:pt idx="99">
                  <c:v>26</c:v>
                </c:pt>
                <c:pt idx="100">
                  <c:v>26</c:v>
                </c:pt>
                <c:pt idx="101">
                  <c:v>27</c:v>
                </c:pt>
                <c:pt idx="102">
                  <c:v>27</c:v>
                </c:pt>
                <c:pt idx="103">
                  <c:v>28</c:v>
                </c:pt>
                <c:pt idx="104">
                  <c:v>29</c:v>
                </c:pt>
                <c:pt idx="105">
                  <c:v>29</c:v>
                </c:pt>
                <c:pt idx="106">
                  <c:v>30</c:v>
                </c:pt>
                <c:pt idx="107">
                  <c:v>31</c:v>
                </c:pt>
                <c:pt idx="108">
                  <c:v>31</c:v>
                </c:pt>
                <c:pt idx="109">
                  <c:v>32</c:v>
                </c:pt>
                <c:pt idx="110">
                  <c:v>32</c:v>
                </c:pt>
                <c:pt idx="111">
                  <c:v>32</c:v>
                </c:pt>
                <c:pt idx="112">
                  <c:v>32</c:v>
                </c:pt>
                <c:pt idx="113">
                  <c:v>32</c:v>
                </c:pt>
                <c:pt idx="114">
                  <c:v>32</c:v>
                </c:pt>
                <c:pt idx="115">
                  <c:v>33</c:v>
                </c:pt>
                <c:pt idx="116">
                  <c:v>33</c:v>
                </c:pt>
                <c:pt idx="117">
                  <c:v>33</c:v>
                </c:pt>
                <c:pt idx="118">
                  <c:v>34</c:v>
                </c:pt>
                <c:pt idx="119">
                  <c:v>35</c:v>
                </c:pt>
                <c:pt idx="120">
                  <c:v>36</c:v>
                </c:pt>
                <c:pt idx="121">
                  <c:v>36</c:v>
                </c:pt>
                <c:pt idx="122">
                  <c:v>37</c:v>
                </c:pt>
                <c:pt idx="123">
                  <c:v>37</c:v>
                </c:pt>
                <c:pt idx="124">
                  <c:v>37</c:v>
                </c:pt>
                <c:pt idx="125">
                  <c:v>37</c:v>
                </c:pt>
                <c:pt idx="126">
                  <c:v>38</c:v>
                </c:pt>
                <c:pt idx="127">
                  <c:v>38</c:v>
                </c:pt>
                <c:pt idx="128">
                  <c:v>38</c:v>
                </c:pt>
                <c:pt idx="129">
                  <c:v>38</c:v>
                </c:pt>
                <c:pt idx="130">
                  <c:v>38</c:v>
                </c:pt>
                <c:pt idx="131">
                  <c:v>39</c:v>
                </c:pt>
                <c:pt idx="132">
                  <c:v>39</c:v>
                </c:pt>
                <c:pt idx="133">
                  <c:v>39</c:v>
                </c:pt>
                <c:pt idx="134">
                  <c:v>39</c:v>
                </c:pt>
                <c:pt idx="135">
                  <c:v>39</c:v>
                </c:pt>
                <c:pt idx="136">
                  <c:v>39</c:v>
                </c:pt>
                <c:pt idx="137">
                  <c:v>39</c:v>
                </c:pt>
                <c:pt idx="138">
                  <c:v>40</c:v>
                </c:pt>
                <c:pt idx="139">
                  <c:v>40</c:v>
                </c:pt>
                <c:pt idx="140">
                  <c:v>40</c:v>
                </c:pt>
                <c:pt idx="141">
                  <c:v>40</c:v>
                </c:pt>
                <c:pt idx="142">
                  <c:v>40</c:v>
                </c:pt>
                <c:pt idx="143">
                  <c:v>40</c:v>
                </c:pt>
                <c:pt idx="144">
                  <c:v>40</c:v>
                </c:pt>
                <c:pt idx="145">
                  <c:v>40</c:v>
                </c:pt>
                <c:pt idx="146">
                  <c:v>40</c:v>
                </c:pt>
                <c:pt idx="147">
                  <c:v>40</c:v>
                </c:pt>
                <c:pt idx="148">
                  <c:v>40</c:v>
                </c:pt>
                <c:pt idx="149">
                  <c:v>41</c:v>
                </c:pt>
                <c:pt idx="150">
                  <c:v>41</c:v>
                </c:pt>
                <c:pt idx="151">
                  <c:v>41</c:v>
                </c:pt>
                <c:pt idx="152">
                  <c:v>41</c:v>
                </c:pt>
                <c:pt idx="153">
                  <c:v>41</c:v>
                </c:pt>
                <c:pt idx="154">
                  <c:v>41</c:v>
                </c:pt>
                <c:pt idx="155">
                  <c:v>41</c:v>
                </c:pt>
                <c:pt idx="156">
                  <c:v>41</c:v>
                </c:pt>
                <c:pt idx="157">
                  <c:v>42</c:v>
                </c:pt>
                <c:pt idx="158">
                  <c:v>42</c:v>
                </c:pt>
                <c:pt idx="159">
                  <c:v>43</c:v>
                </c:pt>
                <c:pt idx="160">
                  <c:v>43</c:v>
                </c:pt>
                <c:pt idx="161">
                  <c:v>43</c:v>
                </c:pt>
                <c:pt idx="162">
                  <c:v>43</c:v>
                </c:pt>
                <c:pt idx="163">
                  <c:v>43</c:v>
                </c:pt>
                <c:pt idx="164">
                  <c:v>43</c:v>
                </c:pt>
                <c:pt idx="165">
                  <c:v>43</c:v>
                </c:pt>
                <c:pt idx="166">
                  <c:v>44</c:v>
                </c:pt>
                <c:pt idx="167">
                  <c:v>44</c:v>
                </c:pt>
                <c:pt idx="168">
                  <c:v>44</c:v>
                </c:pt>
                <c:pt idx="169">
                  <c:v>45</c:v>
                </c:pt>
                <c:pt idx="170">
                  <c:v>45</c:v>
                </c:pt>
                <c:pt idx="171">
                  <c:v>45</c:v>
                </c:pt>
                <c:pt idx="172">
                  <c:v>45</c:v>
                </c:pt>
                <c:pt idx="173">
                  <c:v>45</c:v>
                </c:pt>
                <c:pt idx="174">
                  <c:v>46</c:v>
                </c:pt>
                <c:pt idx="175">
                  <c:v>46</c:v>
                </c:pt>
                <c:pt idx="176">
                  <c:v>46</c:v>
                </c:pt>
                <c:pt idx="177">
                  <c:v>47</c:v>
                </c:pt>
                <c:pt idx="178">
                  <c:v>48</c:v>
                </c:pt>
                <c:pt idx="179">
                  <c:v>48</c:v>
                </c:pt>
                <c:pt idx="180">
                  <c:v>48</c:v>
                </c:pt>
                <c:pt idx="181">
                  <c:v>48</c:v>
                </c:pt>
                <c:pt idx="182">
                  <c:v>48</c:v>
                </c:pt>
                <c:pt idx="183">
                  <c:v>49</c:v>
                </c:pt>
                <c:pt idx="184">
                  <c:v>49</c:v>
                </c:pt>
                <c:pt idx="185">
                  <c:v>49</c:v>
                </c:pt>
                <c:pt idx="186">
                  <c:v>49</c:v>
                </c:pt>
                <c:pt idx="187">
                  <c:v>49</c:v>
                </c:pt>
                <c:pt idx="188">
                  <c:v>49</c:v>
                </c:pt>
              </c:numCache>
            </c:numRef>
          </c:yVal>
        </c:ser>
        <c:axId val="83934208"/>
        <c:axId val="83936000"/>
      </c:scatterChart>
      <c:valAx>
        <c:axId val="83934208"/>
        <c:scaling>
          <c:orientation val="minMax"/>
        </c:scaling>
        <c:axPos val="b"/>
        <c:numFmt formatCode="General" sourceLinked="1"/>
        <c:tickLblPos val="nextTo"/>
        <c:crossAx val="83936000"/>
        <c:crosses val="autoZero"/>
        <c:crossBetween val="midCat"/>
      </c:valAx>
      <c:valAx>
        <c:axId val="83936000"/>
        <c:scaling>
          <c:orientation val="minMax"/>
        </c:scaling>
        <c:axPos val="l"/>
        <c:majorGridlines/>
        <c:numFmt formatCode="General" sourceLinked="1"/>
        <c:tickLblPos val="nextTo"/>
        <c:crossAx val="8393420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9.9978474613931709E-2"/>
          <c:y val="8.7579104695246462E-2"/>
          <c:w val="0.43774968290560362"/>
          <c:h val="0.29243438320210124"/>
        </c:manualLayout>
      </c:layout>
      <c:spPr>
        <a:solidFill>
          <a:sysClr val="window" lastClr="FFFFFF"/>
        </a:solidFill>
      </c:spPr>
      <c:txPr>
        <a:bodyPr/>
        <a:lstStyle/>
        <a:p>
          <a:pPr>
            <a:defRPr sz="1800"/>
          </a:pPr>
          <a:endParaRPr lang="ja-JP"/>
        </a:p>
      </c:txPr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0.24761</cdr:x>
      <cdr:y>0.18411</cdr:y>
    </cdr:from>
    <cdr:to>
      <cdr:x>0.99761</cdr:x>
      <cdr:y>0.46983</cdr:y>
    </cdr:to>
    <cdr:sp macro="" textlink="">
      <cdr:nvSpPr>
        <cdr:cNvPr id="3" name="直線コネクタ 2"/>
        <cdr:cNvSpPr/>
      </cdr:nvSpPr>
      <cdr:spPr>
        <a:xfrm xmlns:a="http://schemas.openxmlformats.org/drawingml/2006/main" flipV="1">
          <a:off x="998486" y="556814"/>
          <a:ext cx="3024336" cy="86409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ja-JP"/>
        </a:p>
      </cdr:txBody>
    </cdr:sp>
  </cdr:relSizeAnchor>
  <cdr:relSizeAnchor xmlns:cdr="http://schemas.openxmlformats.org/drawingml/2006/chartDrawing">
    <cdr:from>
      <cdr:x>0.19643</cdr:x>
      <cdr:y>0.07143</cdr:y>
    </cdr:from>
    <cdr:to>
      <cdr:x>0.60714</cdr:x>
      <cdr:y>0.83333</cdr:y>
    </cdr:to>
    <cdr:sp macro="" textlink="">
      <cdr:nvSpPr>
        <cdr:cNvPr id="7" name="直線コネクタ 6"/>
        <cdr:cNvSpPr/>
      </cdr:nvSpPr>
      <cdr:spPr>
        <a:xfrm xmlns:a="http://schemas.openxmlformats.org/drawingml/2006/main" flipV="1">
          <a:off x="792088" y="216024"/>
          <a:ext cx="1656184" cy="230425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ja-JP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F10A8-1C47-4F82-B256-3FC16F626E2A}" type="datetimeFigureOut">
              <a:rPr kumimoji="1" lang="ja-JP" altLang="en-US" smtClean="0"/>
              <a:pPr/>
              <a:t>2011/2/9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E132F-8E26-4261-8D16-B47C903CF95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2011/2/9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Higo for US-HG 2011 at SLAC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8B3F-E69C-419F-B03A-B8E1AA3B4FA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2011/2/9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Higo for US-HG 2011 at SLAC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8B3F-E69C-419F-B03A-B8E1AA3B4FA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2011/2/9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Higo for US-HG 2011 at SLAC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8B3F-E69C-419F-B03A-B8E1AA3B4FA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2011/2/9</a:t>
            </a:r>
            <a:endParaRPr lang="en-US" altLang="zh-CN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Higo for US-HG 2011 at SLAC</a:t>
            </a:r>
            <a:endParaRPr lang="en-US" altLang="zh-CN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00270C7-DD17-4D30-B96A-5A5BBD8F8134}" type="slidenum">
              <a:rPr lang="en-US" altLang="zh-CN"/>
              <a:pPr/>
              <a:t>&lt;#&gt;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2011/2/9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Higo for US-HG 2011 at SLAC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8B3F-E69C-419F-B03A-B8E1AA3B4FA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2011/2/9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Higo for US-HG 2011 at SLAC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8B3F-E69C-419F-B03A-B8E1AA3B4FA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2011/2/9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Higo for US-HG 2011 at SLAC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8B3F-E69C-419F-B03A-B8E1AA3B4FA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2011/2/9</a:t>
            </a:r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Higo for US-HG 2011 at SLAC</a:t>
            </a:r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8B3F-E69C-419F-B03A-B8E1AA3B4FA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2011/2/9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Higo for US-HG 2011 at SLAC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8B3F-E69C-419F-B03A-B8E1AA3B4FA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2011/2/9</a:t>
            </a:r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Higo for US-HG 2011 at SLAC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8B3F-E69C-419F-B03A-B8E1AA3B4FA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2011/2/9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Higo for US-HG 2011 at SLAC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8B3F-E69C-419F-B03A-B8E1AA3B4FA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2011/2/9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Higo for US-HG 2011 at SLAC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8B3F-E69C-419F-B03A-B8E1AA3B4FA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2011/2/9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Higo for US-HG 2011 at SLAC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78B3F-E69C-419F-B03A-B8E1AA3B4FA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______1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8208912" cy="3096344"/>
          </a:xfrm>
        </p:spPr>
        <p:txBody>
          <a:bodyPr>
            <a:normAutofit/>
          </a:bodyPr>
          <a:lstStyle/>
          <a:p>
            <a:r>
              <a:rPr kumimoji="1" lang="en-US" altLang="ja-JP" sz="5400" dirty="0" smtClean="0"/>
              <a:t>High gradient features from Nextef on recent CLIC prototype structures</a:t>
            </a:r>
            <a:endParaRPr kumimoji="1" lang="ja-JP" altLang="en-US" sz="54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971600" y="4005064"/>
            <a:ext cx="7344816" cy="1919064"/>
          </a:xfrm>
        </p:spPr>
        <p:txBody>
          <a:bodyPr>
            <a:normAutofit/>
          </a:bodyPr>
          <a:lstStyle/>
          <a:p>
            <a:r>
              <a:rPr lang="en-US" altLang="ja-JP" sz="2800" dirty="0" smtClean="0">
                <a:solidFill>
                  <a:schemeClr val="tx1"/>
                </a:solidFill>
              </a:rPr>
              <a:t>US-HG workshop, SLAC</a:t>
            </a:r>
          </a:p>
          <a:p>
            <a:r>
              <a:rPr lang="en-US" altLang="ja-JP" sz="2800" dirty="0" smtClean="0">
                <a:solidFill>
                  <a:schemeClr val="tx1"/>
                </a:solidFill>
              </a:rPr>
              <a:t>9 February 2011</a:t>
            </a:r>
          </a:p>
          <a:p>
            <a:r>
              <a:rPr lang="en-US" altLang="ja-JP" sz="2800" dirty="0" smtClean="0">
                <a:solidFill>
                  <a:schemeClr val="tx1"/>
                </a:solidFill>
              </a:rPr>
              <a:t>T. Higo representing X-band group of KEK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Higo\2010\Reports_Papers_Conferences_Talks\100523_IPAC10_京都\Higo_THPEA012_KEK_Nextef\TD18_Disk_#2_FNPlot_for_IPAC1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4033597" cy="3548071"/>
          </a:xfrm>
          <a:prstGeom prst="rect">
            <a:avLst/>
          </a:prstGeom>
          <a:noFill/>
        </p:spPr>
      </p:pic>
      <p:pic>
        <p:nvPicPr>
          <p:cNvPr id="4" name="Picture 2" descr="C:\Higo\2010\Reports_Papers_Conferences_Talks\100523_IPAC10_京都\Higo_THPEA012_KEK_Nextef\TD18_beta and product of beta times Eac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500174"/>
            <a:ext cx="4205970" cy="3214710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dirty="0" smtClean="0"/>
              <a:t>Evolution of dark current till early April</a:t>
            </a:r>
          </a:p>
          <a:p>
            <a:pPr algn="ctr"/>
            <a:r>
              <a:rPr kumimoji="1" lang="en-US" altLang="ja-JP" sz="3600" dirty="0" smtClean="0"/>
              <a:t> in TD18_Disk</a:t>
            </a:r>
            <a:endParaRPr kumimoji="1" lang="ja-JP" altLang="en-US" sz="36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19672" y="5013176"/>
            <a:ext cx="5786478" cy="13234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rgbClr val="00B0F0"/>
                </a:solidFill>
              </a:rPr>
              <a:t>Dark current reduced by three order of magnitude.</a:t>
            </a:r>
          </a:p>
          <a:p>
            <a:r>
              <a:rPr lang="en-US" altLang="ja-JP" sz="2000" dirty="0" smtClean="0">
                <a:solidFill>
                  <a:srgbClr val="00B0F0"/>
                </a:solidFill>
              </a:rPr>
              <a:t>     It followed roughly modified F-N formula.</a:t>
            </a:r>
          </a:p>
          <a:p>
            <a:r>
              <a:rPr lang="en-US" altLang="ja-JP" sz="2000" dirty="0" smtClean="0">
                <a:solidFill>
                  <a:srgbClr val="00B0F0"/>
                </a:solidFill>
                <a:latin typeface="Symbol" pitchFamily="18" charset="2"/>
              </a:rPr>
              <a:t>         b</a:t>
            </a:r>
            <a:r>
              <a:rPr lang="en-US" altLang="ja-JP" sz="2000" dirty="0" smtClean="0">
                <a:solidFill>
                  <a:srgbClr val="00B0F0"/>
                </a:solidFill>
              </a:rPr>
              <a:t> reduced from 70 to 40.</a:t>
            </a:r>
          </a:p>
          <a:p>
            <a:r>
              <a:rPr lang="en-US" altLang="ja-JP" sz="2000" dirty="0" smtClean="0">
                <a:solidFill>
                  <a:srgbClr val="00B0F0"/>
                </a:solidFill>
                <a:latin typeface="Symbol" pitchFamily="18" charset="2"/>
              </a:rPr>
              <a:t>            b</a:t>
            </a:r>
            <a:r>
              <a:rPr lang="en-US" altLang="ja-JP" sz="2000" dirty="0" smtClean="0">
                <a:solidFill>
                  <a:srgbClr val="00B0F0"/>
                </a:solidFill>
              </a:rPr>
              <a:t> * </a:t>
            </a:r>
            <a:r>
              <a:rPr lang="en-US" altLang="ja-JP" sz="2000" dirty="0" err="1" smtClean="0">
                <a:solidFill>
                  <a:srgbClr val="00B0F0"/>
                </a:solidFill>
              </a:rPr>
              <a:t>E</a:t>
            </a:r>
            <a:r>
              <a:rPr lang="en-US" altLang="ja-JP" sz="2000" baseline="-25000" dirty="0" err="1" smtClean="0">
                <a:solidFill>
                  <a:srgbClr val="00B0F0"/>
                </a:solidFill>
              </a:rPr>
              <a:t>s</a:t>
            </a:r>
            <a:r>
              <a:rPr lang="en-US" altLang="ja-JP" sz="2000" baseline="30000" dirty="0" err="1" smtClean="0">
                <a:solidFill>
                  <a:srgbClr val="00B0F0"/>
                </a:solidFill>
              </a:rPr>
              <a:t>max</a:t>
            </a:r>
            <a:r>
              <a:rPr lang="en-US" altLang="ja-JP" sz="2000" dirty="0" smtClean="0">
                <a:solidFill>
                  <a:srgbClr val="00B0F0"/>
                </a:solidFill>
              </a:rPr>
              <a:t> ~ 5~7 GV/m </a:t>
            </a:r>
          </a:p>
        </p:txBody>
      </p:sp>
      <p:sp>
        <p:nvSpPr>
          <p:cNvPr id="8" name="日付プレースホル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2011/2/9</a:t>
            </a:r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8B3F-E69C-419F-B03A-B8E1AA3B4FAC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Higo for US-HG 2011 at SLAC</a:t>
            </a:r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207896" y="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 smtClean="0"/>
              <a:t>IPAC10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7200800" cy="522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テキスト ボックス 2"/>
          <p:cNvSpPr txBox="1">
            <a:spLocks noChangeArrowheads="1"/>
          </p:cNvSpPr>
          <p:nvPr/>
        </p:nvSpPr>
        <p:spPr bwMode="auto">
          <a:xfrm>
            <a:off x="6084168" y="908720"/>
            <a:ext cx="19335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>
                <a:latin typeface="Calibri" pitchFamily="34" charset="0"/>
              </a:rPr>
              <a:t>Averaged Gradient</a:t>
            </a:r>
          </a:p>
          <a:p>
            <a:r>
              <a:rPr lang="en-US" altLang="ja-JP" dirty="0" smtClean="0">
                <a:latin typeface="Calibri" pitchFamily="34" charset="0"/>
              </a:rPr>
              <a:t>        (</a:t>
            </a:r>
            <a:r>
              <a:rPr lang="en-US" altLang="ja-JP" dirty="0">
                <a:latin typeface="Calibri" pitchFamily="34" charset="0"/>
              </a:rPr>
              <a:t>MV/m) </a:t>
            </a:r>
            <a:endParaRPr lang="ja-JP" altLang="en-US" dirty="0">
              <a:latin typeface="Calibri" pitchFamily="34" charset="0"/>
            </a:endParaRPr>
          </a:p>
        </p:txBody>
      </p:sp>
      <p:sp>
        <p:nvSpPr>
          <p:cNvPr id="3076" name="テキスト ボックス 3"/>
          <p:cNvSpPr txBox="1">
            <a:spLocks noChangeArrowheads="1"/>
          </p:cNvSpPr>
          <p:nvPr/>
        </p:nvSpPr>
        <p:spPr bwMode="auto">
          <a:xfrm rot="-1787755">
            <a:off x="1944830" y="3034377"/>
            <a:ext cx="828675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>
                <a:latin typeface="Calibri" pitchFamily="34" charset="0"/>
              </a:rPr>
              <a:t>MV/m </a:t>
            </a:r>
            <a:endParaRPr lang="ja-JP" altLang="en-US" dirty="0">
              <a:latin typeface="Calibri" pitchFamily="34" charset="0"/>
            </a:endParaRPr>
          </a:p>
        </p:txBody>
      </p:sp>
      <p:sp>
        <p:nvSpPr>
          <p:cNvPr id="3077" name="テキスト ボックス 4"/>
          <p:cNvSpPr txBox="1">
            <a:spLocks noChangeArrowheads="1"/>
          </p:cNvSpPr>
          <p:nvPr/>
        </p:nvSpPr>
        <p:spPr bwMode="auto">
          <a:xfrm rot="331838">
            <a:off x="1775626" y="5566228"/>
            <a:ext cx="2528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dirty="0">
                <a:latin typeface="Calibri" pitchFamily="34" charset="0"/>
              </a:rPr>
              <a:t>Electron Energy (</a:t>
            </a:r>
            <a:r>
              <a:rPr lang="en-US" altLang="ja-JP" dirty="0" err="1">
                <a:latin typeface="Calibri" pitchFamily="34" charset="0"/>
              </a:rPr>
              <a:t>MeV</a:t>
            </a:r>
            <a:r>
              <a:rPr lang="en-US" altLang="ja-JP" dirty="0">
                <a:latin typeface="Calibri" pitchFamily="34" charset="0"/>
              </a:rPr>
              <a:t>)</a:t>
            </a:r>
            <a:endParaRPr lang="ja-JP" altLang="en-US" dirty="0">
              <a:latin typeface="Calibri" pitchFamily="34" charset="0"/>
            </a:endParaRPr>
          </a:p>
        </p:txBody>
      </p:sp>
      <p:sp>
        <p:nvSpPr>
          <p:cNvPr id="3078" name="テキスト ボックス 5"/>
          <p:cNvSpPr txBox="1">
            <a:spLocks noChangeArrowheads="1"/>
          </p:cNvSpPr>
          <p:nvPr/>
        </p:nvSpPr>
        <p:spPr bwMode="auto">
          <a:xfrm>
            <a:off x="0" y="0"/>
            <a:ext cx="622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 dirty="0">
                <a:latin typeface="Calibri" pitchFamily="34" charset="0"/>
              </a:rPr>
              <a:t>TD18 Dark Current Energy </a:t>
            </a:r>
            <a:r>
              <a:rPr lang="en-US" altLang="ja-JP" sz="3200" dirty="0" smtClean="0">
                <a:latin typeface="Calibri" pitchFamily="34" charset="0"/>
              </a:rPr>
              <a:t>Spectrum</a:t>
            </a:r>
            <a:endParaRPr lang="ja-JP" altLang="en-US" sz="3200" dirty="0">
              <a:latin typeface="Calibri" pitchFamily="34" charset="0"/>
            </a:endParaRPr>
          </a:p>
        </p:txBody>
      </p:sp>
      <p:sp>
        <p:nvSpPr>
          <p:cNvPr id="3079" name="テキスト ボックス 6"/>
          <p:cNvSpPr txBox="1">
            <a:spLocks noChangeArrowheads="1"/>
          </p:cNvSpPr>
          <p:nvPr/>
        </p:nvSpPr>
        <p:spPr bwMode="auto">
          <a:xfrm>
            <a:off x="5220072" y="548680"/>
            <a:ext cx="3648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>
                <a:latin typeface="Calibri" pitchFamily="34" charset="0"/>
              </a:rPr>
              <a:t>252ns RF, 50pps; 56MW==100MV/m</a:t>
            </a:r>
            <a:endParaRPr lang="ja-JP" altLang="en-US" dirty="0">
              <a:latin typeface="Calibri" pitchFamily="34" charset="0"/>
            </a:endParaRPr>
          </a:p>
        </p:txBody>
      </p:sp>
      <p:sp>
        <p:nvSpPr>
          <p:cNvPr id="3080" name="テキスト ボックス 7"/>
          <p:cNvSpPr txBox="1">
            <a:spLocks noChangeArrowheads="1"/>
          </p:cNvSpPr>
          <p:nvPr/>
        </p:nvSpPr>
        <p:spPr bwMode="auto">
          <a:xfrm>
            <a:off x="539552" y="1268760"/>
            <a:ext cx="1409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>
                <a:latin typeface="Calibri" pitchFamily="34" charset="0"/>
              </a:rPr>
              <a:t>Peak Current</a:t>
            </a:r>
          </a:p>
          <a:p>
            <a:r>
              <a:rPr lang="en-US" altLang="ja-JP" dirty="0" smtClean="0">
                <a:latin typeface="Calibri" pitchFamily="34" charset="0"/>
              </a:rPr>
              <a:t>   (</a:t>
            </a:r>
            <a:r>
              <a:rPr lang="en-US" altLang="ja-JP" dirty="0" err="1" smtClean="0">
                <a:latin typeface="Calibri" pitchFamily="34" charset="0"/>
              </a:rPr>
              <a:t>nA</a:t>
            </a:r>
            <a:r>
              <a:rPr lang="en-US" altLang="ja-JP" dirty="0" smtClean="0">
                <a:latin typeface="Calibri" pitchFamily="34" charset="0"/>
              </a:rPr>
              <a:t>)</a:t>
            </a:r>
            <a:endParaRPr lang="ja-JP" altLang="en-US" dirty="0">
              <a:latin typeface="Calibri" pitchFamily="34" charset="0"/>
            </a:endParaRPr>
          </a:p>
        </p:txBody>
      </p:sp>
      <p:sp>
        <p:nvSpPr>
          <p:cNvPr id="9" name="日付プレースホルダ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2011/2/9</a:t>
            </a:r>
            <a:endParaRPr kumimoji="1" lang="ja-JP" altLang="en-US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8B3F-E69C-419F-B03A-B8E1AA3B4FAC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sp>
        <p:nvSpPr>
          <p:cNvPr id="11" name="フッター プレースホル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Higo for US-HG 2011 at SLAC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BDR evaluations</a:t>
            </a:r>
            <a:endParaRPr kumimoji="1" lang="ja-JP" altLang="en-US" dirty="0"/>
          </a:p>
        </p:txBody>
      </p:sp>
      <p:sp>
        <p:nvSpPr>
          <p:cNvPr id="6" name="コンテンツ プレースホルダ 5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Usual breakdown rate measurement</a:t>
            </a:r>
          </a:p>
          <a:p>
            <a:pPr lvl="1"/>
            <a:r>
              <a:rPr lang="en-US" altLang="ja-JP" dirty="0" smtClean="0">
                <a:solidFill>
                  <a:srgbClr val="00B0F0"/>
                </a:solidFill>
              </a:rPr>
              <a:t>BDR </a:t>
            </a:r>
            <a:r>
              <a:rPr lang="en-US" altLang="ja-JP" dirty="0" err="1" smtClean="0">
                <a:solidFill>
                  <a:srgbClr val="00B0F0"/>
                </a:solidFill>
              </a:rPr>
              <a:t>vs</a:t>
            </a:r>
            <a:r>
              <a:rPr lang="en-US" altLang="ja-JP" dirty="0" smtClean="0">
                <a:solidFill>
                  <a:srgbClr val="00B0F0"/>
                </a:solidFill>
              </a:rPr>
              <a:t> </a:t>
            </a:r>
            <a:r>
              <a:rPr lang="en-US" altLang="ja-JP" dirty="0" err="1" smtClean="0">
                <a:solidFill>
                  <a:srgbClr val="00B0F0"/>
                </a:solidFill>
              </a:rPr>
              <a:t>Eacc</a:t>
            </a:r>
            <a:endParaRPr lang="en-US" altLang="ja-JP" dirty="0" smtClean="0">
              <a:solidFill>
                <a:srgbClr val="00B0F0"/>
              </a:solidFill>
            </a:endParaRPr>
          </a:p>
          <a:p>
            <a:pPr lvl="1"/>
            <a:r>
              <a:rPr lang="en-US" altLang="ja-JP" dirty="0" smtClean="0">
                <a:solidFill>
                  <a:srgbClr val="00B0F0"/>
                </a:solidFill>
              </a:rPr>
              <a:t>BDR </a:t>
            </a:r>
            <a:r>
              <a:rPr lang="en-US" altLang="ja-JP" dirty="0" err="1" smtClean="0">
                <a:solidFill>
                  <a:srgbClr val="00B0F0"/>
                </a:solidFill>
              </a:rPr>
              <a:t>vs</a:t>
            </a:r>
            <a:r>
              <a:rPr lang="en-US" altLang="ja-JP" dirty="0" smtClean="0">
                <a:solidFill>
                  <a:srgbClr val="00B0F0"/>
                </a:solidFill>
              </a:rPr>
              <a:t> pulse width</a:t>
            </a:r>
            <a:endParaRPr kumimoji="1" lang="en-US" altLang="ja-JP" dirty="0" smtClean="0"/>
          </a:p>
          <a:p>
            <a:r>
              <a:rPr lang="en-US" altLang="ja-JP" dirty="0" smtClean="0"/>
              <a:t>Trials tasted with TD18_#2</a:t>
            </a:r>
          </a:p>
          <a:p>
            <a:pPr lvl="1"/>
            <a:r>
              <a:rPr kumimoji="1" lang="en-US" altLang="ja-JP" dirty="0" smtClean="0">
                <a:solidFill>
                  <a:srgbClr val="00B0F0"/>
                </a:solidFill>
              </a:rPr>
              <a:t>Double pulse </a:t>
            </a:r>
            <a:r>
              <a:rPr kumimoji="1" lang="en-US" altLang="ja-JP" dirty="0" smtClean="0"/>
              <a:t>with </a:t>
            </a:r>
            <a:r>
              <a:rPr lang="en-US" altLang="ja-JP" dirty="0" smtClean="0"/>
              <a:t>equal height separated in various spacing</a:t>
            </a:r>
            <a:endParaRPr kumimoji="1" lang="en-US" altLang="ja-JP" dirty="0" smtClean="0"/>
          </a:p>
          <a:p>
            <a:pPr lvl="1"/>
            <a:r>
              <a:rPr lang="en-US" altLang="ja-JP" dirty="0" smtClean="0">
                <a:solidFill>
                  <a:srgbClr val="00B0F0"/>
                </a:solidFill>
              </a:rPr>
              <a:t>Power s</a:t>
            </a:r>
            <a:r>
              <a:rPr kumimoji="1" lang="en-US" altLang="ja-JP" dirty="0" smtClean="0">
                <a:solidFill>
                  <a:srgbClr val="00B0F0"/>
                </a:solidFill>
              </a:rPr>
              <a:t>witching </a:t>
            </a:r>
            <a:r>
              <a:rPr kumimoji="1" lang="en-US" altLang="ja-JP" dirty="0" smtClean="0"/>
              <a:t>among three </a:t>
            </a:r>
            <a:r>
              <a:rPr kumimoji="1" lang="en-US" altLang="ja-JP" dirty="0" err="1" smtClean="0"/>
              <a:t>Eacc</a:t>
            </a:r>
            <a:r>
              <a:rPr kumimoji="1" lang="en-US" altLang="ja-JP" dirty="0" smtClean="0"/>
              <a:t> in every 1 sec</a:t>
            </a:r>
          </a:p>
          <a:p>
            <a:pPr lvl="1"/>
            <a:r>
              <a:rPr lang="en-US" altLang="ja-JP" dirty="0" smtClean="0">
                <a:solidFill>
                  <a:srgbClr val="00B0F0"/>
                </a:solidFill>
              </a:rPr>
              <a:t>9 following pulses </a:t>
            </a:r>
            <a:r>
              <a:rPr lang="en-US" altLang="ja-JP" dirty="0" smtClean="0"/>
              <a:t>just after breakdown without stopping</a:t>
            </a:r>
            <a:endParaRPr kumimoji="1" lang="ja-JP" altLang="en-US" dirty="0"/>
          </a:p>
        </p:txBody>
      </p:sp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2011/2/9</a:t>
            </a:r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Higo for US-HG 2011 at SLAC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6CF4-DF7C-4117-9349-39C189A3910A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3" name="Object 1"/>
          <p:cNvGraphicFramePr>
            <a:graphicFrameLocks noChangeAspect="1"/>
          </p:cNvGraphicFramePr>
          <p:nvPr/>
        </p:nvGraphicFramePr>
        <p:xfrm>
          <a:off x="6804248" y="2780928"/>
          <a:ext cx="1671638" cy="719138"/>
        </p:xfrm>
        <a:graphic>
          <a:graphicData uri="http://schemas.openxmlformats.org/presentationml/2006/ole">
            <p:oleObj spid="_x0000_s18433" name="数式" r:id="rId3" imgW="914400" imgH="393480" progId="Equation.3">
              <p:embed/>
            </p:oleObj>
          </a:graphicData>
        </a:graphic>
      </p:graphicFrame>
      <p:sp>
        <p:nvSpPr>
          <p:cNvPr id="4" name="テキスト ボックス 1"/>
          <p:cNvSpPr txBox="1"/>
          <p:nvPr/>
        </p:nvSpPr>
        <p:spPr>
          <a:xfrm>
            <a:off x="1000100" y="1142984"/>
            <a:ext cx="7429552" cy="1285884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8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TD18_Disk_#2  BDR~ 1.3 x 10</a:t>
            </a:r>
            <a:r>
              <a:rPr lang="en-US" altLang="ja-JP" sz="2800" baseline="300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-5</a:t>
            </a:r>
            <a:r>
              <a:rPr lang="en-US" altLang="ja-JP" sz="28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ja-JP" sz="28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/pulse/m</a:t>
            </a:r>
            <a:r>
              <a:rPr lang="en-US" altLang="ja-JP" sz="28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]</a:t>
            </a:r>
            <a:endParaRPr lang="en-US" altLang="ja-JP" sz="2800" baseline="0" dirty="0">
              <a:solidFill>
                <a:srgbClr val="FF00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800" baseline="0" dirty="0">
                <a:solidFill>
                  <a:srgbClr val="FF0000"/>
                </a:solidFill>
              </a:rPr>
              <a:t>      d</a:t>
            </a:r>
            <a:r>
              <a:rPr lang="en-US" altLang="ja-JP" sz="28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uring Run 51&amp;52  (60MW, 252ns</a:t>
            </a:r>
            <a:r>
              <a:rPr lang="en-US" altLang="ja-JP" sz="28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800" dirty="0" smtClean="0">
                <a:solidFill>
                  <a:srgbClr val="FF0000"/>
                </a:solidFill>
              </a:rPr>
              <a:t>          as of the total RF-ON period of 2255 hours</a:t>
            </a:r>
            <a:r>
              <a:rPr lang="en-US" altLang="ja-JP" sz="28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endParaRPr lang="ja-JP" altLang="ja-JP" sz="2800" dirty="0">
              <a:solidFill>
                <a:srgbClr val="FF0000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07157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TD18</a:t>
            </a:r>
            <a:r>
              <a:rPr lang="en-US" altLang="ja-JP" dirty="0" smtClean="0"/>
              <a:t>_#2 at 252 ns</a:t>
            </a:r>
            <a:endParaRPr kumimoji="1" lang="ja-JP" altLang="en-US" dirty="0"/>
          </a:p>
        </p:txBody>
      </p:sp>
      <p:sp>
        <p:nvSpPr>
          <p:cNvPr id="7" name="テキスト ボックス 1"/>
          <p:cNvSpPr txBox="1"/>
          <p:nvPr/>
        </p:nvSpPr>
        <p:spPr>
          <a:xfrm>
            <a:off x="857224" y="5786454"/>
            <a:ext cx="7215238" cy="500066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Still decreasing in a logarithmic time scale </a:t>
            </a:r>
            <a:r>
              <a:rPr lang="en-US" altLang="ja-JP" sz="2400" dirty="0" smtClean="0">
                <a:solidFill>
                  <a:srgbClr val="00B050"/>
                </a:solidFill>
              </a:rPr>
              <a:t>BDR ~ t^-0.38</a:t>
            </a:r>
            <a:endParaRPr lang="ja-JP" altLang="ja-JP" sz="2400" dirty="0">
              <a:solidFill>
                <a:srgbClr val="00B050"/>
              </a:solidFill>
            </a:endParaRPr>
          </a:p>
        </p:txBody>
      </p:sp>
      <p:cxnSp>
        <p:nvCxnSpPr>
          <p:cNvPr id="9" name="直線コネクタ 8"/>
          <p:cNvCxnSpPr/>
          <p:nvPr/>
        </p:nvCxnSpPr>
        <p:spPr>
          <a:xfrm>
            <a:off x="5357818" y="2857496"/>
            <a:ext cx="3000396" cy="2571768"/>
          </a:xfrm>
          <a:prstGeom prst="line">
            <a:avLst/>
          </a:prstGeom>
          <a:ln w="28575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グラフ 15"/>
          <p:cNvGraphicFramePr/>
          <p:nvPr/>
        </p:nvGraphicFramePr>
        <p:xfrm>
          <a:off x="4500562" y="2428868"/>
          <a:ext cx="4357686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テキスト ボックス 21"/>
          <p:cNvSpPr txBox="1"/>
          <p:nvPr/>
        </p:nvSpPr>
        <p:spPr>
          <a:xfrm rot="16200000">
            <a:off x="3497565" y="3783356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BDR</a:t>
            </a:r>
          </a:p>
          <a:p>
            <a:r>
              <a:rPr lang="en-US" altLang="ja-JP" dirty="0" smtClean="0"/>
              <a:t>10^-6 /pulse/m</a:t>
            </a:r>
            <a:endParaRPr kumimoji="1" lang="ja-JP" altLang="en-US" dirty="0"/>
          </a:p>
        </p:txBody>
      </p:sp>
      <p:sp>
        <p:nvSpPr>
          <p:cNvPr id="10" name="日付プレースホル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2011/2/9</a:t>
            </a:r>
            <a:endParaRPr kumimoji="1" lang="ja-JP" altLang="en-US"/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FB31-B37D-40F2-9350-A412C1ADE451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sp>
        <p:nvSpPr>
          <p:cNvPr id="12" name="フッター プレースホル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Higo for US-HG 2011 at SLAC</a:t>
            </a:r>
            <a:endParaRPr kumimoji="1" lang="ja-JP" altLang="en-US"/>
          </a:p>
        </p:txBody>
      </p:sp>
      <p:graphicFrame>
        <p:nvGraphicFramePr>
          <p:cNvPr id="13" name="グラフ 12"/>
          <p:cNvGraphicFramePr/>
          <p:nvPr/>
        </p:nvGraphicFramePr>
        <p:xfrm>
          <a:off x="611560" y="2708920"/>
          <a:ext cx="3438714" cy="3018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テキスト ボックス 13"/>
          <p:cNvSpPr txBox="1"/>
          <p:nvPr/>
        </p:nvSpPr>
        <p:spPr>
          <a:xfrm rot="16200000">
            <a:off x="43847" y="3780689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# BD</a:t>
            </a:r>
            <a:endParaRPr kumimoji="1" lang="ja-JP" altLang="en-US" dirty="0"/>
          </a:p>
        </p:txBody>
      </p:sp>
      <p:cxnSp>
        <p:nvCxnSpPr>
          <p:cNvPr id="17" name="直線コネクタ 16"/>
          <p:cNvCxnSpPr/>
          <p:nvPr/>
        </p:nvCxnSpPr>
        <p:spPr>
          <a:xfrm rot="10800000" flipV="1">
            <a:off x="611560" y="2636912"/>
            <a:ext cx="2808312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rot="5400000">
            <a:off x="31304" y="4297288"/>
            <a:ext cx="2456656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T24#3  Run16 </a:t>
            </a:r>
            <a:r>
              <a:rPr kumimoji="1" lang="en-US" altLang="ja-JP" dirty="0" smtClean="0"/>
              <a:t>goal 110MV/m at 252nsec</a:t>
            </a:r>
            <a:endParaRPr kumimoji="1" lang="ja-JP" altLang="en-US" dirty="0"/>
          </a:p>
        </p:txBody>
      </p:sp>
      <p:graphicFrame>
        <p:nvGraphicFramePr>
          <p:cNvPr id="5" name="グラフ 4"/>
          <p:cNvGraphicFramePr/>
          <p:nvPr/>
        </p:nvGraphicFramePr>
        <p:xfrm>
          <a:off x="611560" y="2204864"/>
          <a:ext cx="403244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2011/2/9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2688-FE33-4133-B8D1-F6C33B139EE3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grpSp>
        <p:nvGrpSpPr>
          <p:cNvPr id="14" name="グループ化 13"/>
          <p:cNvGrpSpPr/>
          <p:nvPr/>
        </p:nvGrpSpPr>
        <p:grpSpPr>
          <a:xfrm>
            <a:off x="4572000" y="2204864"/>
            <a:ext cx="4181475" cy="2771775"/>
            <a:chOff x="0" y="0"/>
            <a:chExt cx="4181475" cy="2771775"/>
          </a:xfrm>
        </p:grpSpPr>
        <p:grpSp>
          <p:nvGrpSpPr>
            <p:cNvPr id="15" name="グループ化 14"/>
            <p:cNvGrpSpPr/>
            <p:nvPr/>
          </p:nvGrpSpPr>
          <p:grpSpPr>
            <a:xfrm>
              <a:off x="0" y="0"/>
              <a:ext cx="4181475" cy="2771775"/>
              <a:chOff x="0" y="0"/>
              <a:chExt cx="4181475" cy="2771775"/>
            </a:xfrm>
          </p:grpSpPr>
          <p:graphicFrame>
            <p:nvGraphicFramePr>
              <p:cNvPr id="17" name="グラフ 16"/>
              <p:cNvGraphicFramePr/>
              <p:nvPr/>
            </p:nvGraphicFramePr>
            <p:xfrm>
              <a:off x="0" y="0"/>
              <a:ext cx="4181475" cy="27717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18" name="テキスト ボックス 7"/>
              <p:cNvSpPr txBox="1"/>
              <p:nvPr/>
            </p:nvSpPr>
            <p:spPr>
              <a:xfrm>
                <a:off x="1952625" y="219076"/>
                <a:ext cx="1790700" cy="495300"/>
              </a:xfrm>
              <a:prstGeom prst="rect">
                <a:avLst/>
              </a:prstGeom>
              <a:solidFill>
                <a:schemeClr val="lt1"/>
              </a:solidFill>
              <a:ln w="9525" cmpd="sng">
                <a:solidFill>
                  <a:schemeClr val="lt1">
                    <a:shade val="50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en-US" altLang="ja-JP" sz="2400"/>
                  <a:t>BDR vs time</a:t>
                </a:r>
                <a:endParaRPr kumimoji="1" lang="ja-JP" altLang="en-US" sz="2400"/>
              </a:p>
            </p:txBody>
          </p:sp>
        </p:grpSp>
        <p:cxnSp>
          <p:nvCxnSpPr>
            <p:cNvPr id="16" name="直線コネクタ 15"/>
            <p:cNvCxnSpPr/>
            <p:nvPr/>
          </p:nvCxnSpPr>
          <p:spPr>
            <a:xfrm>
              <a:off x="485775" y="447676"/>
              <a:ext cx="3648075" cy="127635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0" name="オブジェクト 19"/>
          <p:cNvGraphicFramePr>
            <a:graphicFrameLocks noChangeAspect="1"/>
          </p:cNvGraphicFramePr>
          <p:nvPr/>
        </p:nvGraphicFramePr>
        <p:xfrm>
          <a:off x="6156176" y="5013176"/>
          <a:ext cx="1839688" cy="792088"/>
        </p:xfrm>
        <a:graphic>
          <a:graphicData uri="http://schemas.openxmlformats.org/presentationml/2006/ole">
            <p:oleObj spid="_x0000_s34818" name="数式" r:id="rId5" imgW="914400" imgH="393480" progId="Equation.3">
              <p:embed/>
            </p:oleObj>
          </a:graphicData>
        </a:graphic>
      </p:graphicFrame>
      <p:sp>
        <p:nvSpPr>
          <p:cNvPr id="21" name="フッター プレースホル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Higo for US-HG 2011 at SLAC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Higo\2010\Reports_Papers_Conferences_Talks\101011-15 IWLC10 CERN\Higo presentation\101017 BDR vs Eacc all data poin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5400600" cy="4709957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4122"/>
          </a:xfrm>
        </p:spPr>
        <p:txBody>
          <a:bodyPr/>
          <a:lstStyle/>
          <a:p>
            <a:r>
              <a:rPr kumimoji="1" lang="en-US" altLang="ja-JP" dirty="0" smtClean="0"/>
              <a:t>TD18_#2   all data on BDR </a:t>
            </a:r>
            <a:r>
              <a:rPr kumimoji="1" lang="en-US" altLang="ja-JP" dirty="0" err="1" smtClean="0"/>
              <a:t>vs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Eacc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2011/2/9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Higo for US-HG 2011 at SLAC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6CF4-DF7C-4117-9349-39C189A3910A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60032" y="1484784"/>
            <a:ext cx="4032448" cy="45243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rgbClr val="FF0000"/>
                </a:solidFill>
              </a:rPr>
              <a:t>BDR evaluation</a:t>
            </a:r>
          </a:p>
          <a:p>
            <a:endParaRPr lang="en-US" altLang="ja-JP" sz="2400" dirty="0" smtClean="0">
              <a:solidFill>
                <a:srgbClr val="0070C0"/>
              </a:solidFill>
            </a:endParaRPr>
          </a:p>
          <a:p>
            <a:r>
              <a:rPr kumimoji="1" lang="en-US" altLang="ja-JP" sz="2400" dirty="0" smtClean="0">
                <a:solidFill>
                  <a:srgbClr val="0070C0"/>
                </a:solidFill>
              </a:rPr>
              <a:t>It seems difficult to get a smooth curve as function of </a:t>
            </a:r>
            <a:r>
              <a:rPr kumimoji="1" lang="en-US" altLang="ja-JP" sz="2400" dirty="0" err="1" smtClean="0">
                <a:solidFill>
                  <a:srgbClr val="0070C0"/>
                </a:solidFill>
              </a:rPr>
              <a:t>Eacc</a:t>
            </a:r>
            <a:r>
              <a:rPr kumimoji="1" lang="en-US" altLang="ja-JP" sz="2400" dirty="0" smtClean="0">
                <a:solidFill>
                  <a:srgbClr val="0070C0"/>
                </a:solidFill>
              </a:rPr>
              <a:t> by collecting all data points scattered in time and in operation parameter space. </a:t>
            </a:r>
          </a:p>
          <a:p>
            <a:endParaRPr lang="en-US" altLang="ja-JP" sz="2400" dirty="0" smtClean="0">
              <a:solidFill>
                <a:srgbClr val="0070C0"/>
              </a:solidFill>
            </a:endParaRPr>
          </a:p>
          <a:p>
            <a:r>
              <a:rPr kumimoji="1" lang="en-US" altLang="ja-JP" sz="2400" dirty="0" smtClean="0">
                <a:solidFill>
                  <a:srgbClr val="0070C0"/>
                </a:solidFill>
              </a:rPr>
              <a:t>Usually we obtain a smooth curve by measuring intentionally </a:t>
            </a:r>
            <a:r>
              <a:rPr lang="en-US" altLang="ja-JP" sz="2400" dirty="0" smtClean="0">
                <a:solidFill>
                  <a:srgbClr val="0070C0"/>
                </a:solidFill>
              </a:rPr>
              <a:t>by </a:t>
            </a:r>
            <a:r>
              <a:rPr lang="en-US" altLang="ja-JP" sz="2400" dirty="0" smtClean="0">
                <a:solidFill>
                  <a:srgbClr val="FF0000"/>
                </a:solidFill>
              </a:rPr>
              <a:t>taking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data in a short period.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日付プレースホル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2011/2/9</a:t>
            </a:r>
            <a:endParaRPr kumimoji="1" lang="ja-JP" altLang="en-US"/>
          </a:p>
        </p:txBody>
      </p:sp>
      <p:sp>
        <p:nvSpPr>
          <p:cNvPr id="29" name="スライド番号プレースホル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2688-FE33-4133-B8D1-F6C33B139EE3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pic>
        <p:nvPicPr>
          <p:cNvPr id="33795" name="Picture 3" descr="C:\Higo\2011\X-band\Nextef\T24_Disk_#3\110208 up to run 20 Summary(4)\BDR vs Eac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08720"/>
            <a:ext cx="6829425" cy="5448300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T24_Disk_#3  BDR </a:t>
            </a:r>
            <a:r>
              <a:rPr kumimoji="1" lang="en-US" altLang="ja-JP" dirty="0" err="1" smtClean="0"/>
              <a:t>vs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Eacc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at 400—700 hours</a:t>
            </a:r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Higo for US-HG 2011 at SLAC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TD18  typical data points of BDR </a:t>
            </a:r>
            <a:r>
              <a:rPr kumimoji="1" lang="en-US" altLang="ja-JP" dirty="0" err="1" smtClean="0"/>
              <a:t>vs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Eacc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2011/2/9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Higo for US-HG 2011 at SLAC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6CF4-DF7C-4117-9349-39C189A3910A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0112" y="3356992"/>
            <a:ext cx="3240360" cy="15696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BDR </a:t>
            </a:r>
            <a:r>
              <a:rPr kumimoji="1" lang="en-US" altLang="ja-JP" sz="2400" dirty="0" err="1" smtClean="0"/>
              <a:t>vs</a:t>
            </a:r>
            <a:r>
              <a:rPr kumimoji="1" lang="en-US" altLang="ja-JP" sz="2400" dirty="0" smtClean="0"/>
              <a:t> </a:t>
            </a:r>
            <a:r>
              <a:rPr kumimoji="1" lang="en-US" altLang="ja-JP" sz="2400" dirty="0" err="1" smtClean="0"/>
              <a:t>Eacc</a:t>
            </a:r>
            <a:endParaRPr kumimoji="1" lang="en-US" altLang="ja-JP" sz="2400" dirty="0" smtClean="0"/>
          </a:p>
          <a:p>
            <a:pPr algn="ctr"/>
            <a:r>
              <a:rPr kumimoji="1" lang="en-US" altLang="ja-JP" sz="2400" dirty="0" smtClean="0"/>
              <a:t>Slope</a:t>
            </a:r>
          </a:p>
          <a:p>
            <a:pPr algn="ctr"/>
            <a:endParaRPr lang="en-US" altLang="ja-JP" sz="2400" dirty="0" smtClean="0"/>
          </a:p>
          <a:p>
            <a:pPr algn="ctr"/>
            <a:r>
              <a:rPr kumimoji="1" lang="en-US" altLang="ja-JP" sz="2400" dirty="0" smtClean="0"/>
              <a:t>T18 &gt;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TD18</a:t>
            </a:r>
            <a:r>
              <a:rPr kumimoji="1" lang="en-US" altLang="ja-JP" sz="2400" dirty="0" smtClean="0"/>
              <a:t> &gt; </a:t>
            </a:r>
            <a:r>
              <a:rPr kumimoji="1" lang="en-US" altLang="ja-JP" sz="2400" dirty="0" smtClean="0">
                <a:solidFill>
                  <a:srgbClr val="0070C0"/>
                </a:solidFill>
              </a:rPr>
              <a:t>T24(?)</a:t>
            </a:r>
          </a:p>
        </p:txBody>
      </p:sp>
      <p:grpSp>
        <p:nvGrpSpPr>
          <p:cNvPr id="17" name="グループ化 16"/>
          <p:cNvGrpSpPr/>
          <p:nvPr/>
        </p:nvGrpSpPr>
        <p:grpSpPr>
          <a:xfrm>
            <a:off x="467544" y="980728"/>
            <a:ext cx="6336704" cy="4680520"/>
            <a:chOff x="1835696" y="980728"/>
            <a:chExt cx="6336704" cy="4680520"/>
          </a:xfrm>
        </p:grpSpPr>
        <p:pic>
          <p:nvPicPr>
            <p:cNvPr id="2050" name="Picture 2" descr="C:\Higo\2010\Reports_Papers_Conferences_Talks\101011-15 IWLC10 CERN\Higo presentation\101017 BDR vs Eacc aselected points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35696" y="980728"/>
              <a:ext cx="5078986" cy="4429472"/>
            </a:xfrm>
            <a:prstGeom prst="rect">
              <a:avLst/>
            </a:prstGeom>
            <a:noFill/>
          </p:spPr>
        </p:pic>
        <p:cxnSp>
          <p:nvCxnSpPr>
            <p:cNvPr id="9" name="直線コネクタ 8"/>
            <p:cNvCxnSpPr/>
            <p:nvPr/>
          </p:nvCxnSpPr>
          <p:spPr>
            <a:xfrm flipV="1">
              <a:off x="3436219" y="2733575"/>
              <a:ext cx="3388093" cy="2916455"/>
            </a:xfrm>
            <a:prstGeom prst="line">
              <a:avLst/>
            </a:prstGeom>
            <a:ln w="28575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 rot="5400000">
              <a:off x="2951820" y="5193196"/>
              <a:ext cx="93610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テキスト ボックス 15"/>
            <p:cNvSpPr txBox="1"/>
            <p:nvPr/>
          </p:nvSpPr>
          <p:spPr>
            <a:xfrm>
              <a:off x="6876256" y="2564904"/>
              <a:ext cx="1296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0070C0"/>
                  </a:solidFill>
                </a:rPr>
                <a:t>T24_#3</a:t>
              </a:r>
              <a:endParaRPr kumimoji="1" lang="ja-JP" altLang="en-US" sz="2400" dirty="0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40768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TD18_#2 and T24_#3</a:t>
            </a:r>
            <a:br>
              <a:rPr kumimoji="1" lang="en-US" altLang="ja-JP" dirty="0" smtClean="0"/>
            </a:br>
            <a:r>
              <a:rPr kumimoji="1" lang="en-US" altLang="ja-JP" dirty="0" smtClean="0"/>
              <a:t> Evolution of breakdown rate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2011/2/9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Higo for US-HG 2011 at SLAC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6CF4-DF7C-4117-9349-39C189A3910A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55576" y="5661248"/>
            <a:ext cx="7848872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rgbClr val="0070C0"/>
                </a:solidFill>
              </a:rPr>
              <a:t>Keep decreasing, but slow or already saturated?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6300192" y="4149080"/>
            <a:ext cx="2304256" cy="646331"/>
            <a:chOff x="6156176" y="3429000"/>
            <a:chExt cx="2304256" cy="646331"/>
          </a:xfrm>
        </p:grpSpPr>
        <p:sp>
          <p:nvSpPr>
            <p:cNvPr id="11" name="円/楕円 10"/>
            <p:cNvSpPr/>
            <p:nvPr/>
          </p:nvSpPr>
          <p:spPr>
            <a:xfrm>
              <a:off x="6156176" y="3501008"/>
              <a:ext cx="216024" cy="216024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6444208" y="3429000"/>
              <a:ext cx="20162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T24_#3 data manually plot </a:t>
              </a:r>
              <a:endParaRPr kumimoji="1" lang="ja-JP" altLang="en-US" dirty="0"/>
            </a:p>
          </p:txBody>
        </p:sp>
      </p:grpSp>
      <p:grpSp>
        <p:nvGrpSpPr>
          <p:cNvPr id="21" name="グループ化 20"/>
          <p:cNvGrpSpPr/>
          <p:nvPr/>
        </p:nvGrpSpPr>
        <p:grpSpPr>
          <a:xfrm>
            <a:off x="971600" y="1268760"/>
            <a:ext cx="5244373" cy="3960440"/>
            <a:chOff x="971600" y="1268760"/>
            <a:chExt cx="5244373" cy="3960440"/>
          </a:xfrm>
        </p:grpSpPr>
        <p:grpSp>
          <p:nvGrpSpPr>
            <p:cNvPr id="18" name="グループ化 17"/>
            <p:cNvGrpSpPr/>
            <p:nvPr/>
          </p:nvGrpSpPr>
          <p:grpSpPr>
            <a:xfrm>
              <a:off x="971600" y="1268760"/>
              <a:ext cx="5244373" cy="3960440"/>
              <a:chOff x="971600" y="1268760"/>
              <a:chExt cx="5244373" cy="3960440"/>
            </a:xfrm>
          </p:grpSpPr>
          <p:grpSp>
            <p:nvGrpSpPr>
              <p:cNvPr id="12" name="グループ化 11"/>
              <p:cNvGrpSpPr/>
              <p:nvPr/>
            </p:nvGrpSpPr>
            <p:grpSpPr>
              <a:xfrm>
                <a:off x="971600" y="1268760"/>
                <a:ext cx="5244373" cy="3960440"/>
                <a:chOff x="1475656" y="1268760"/>
                <a:chExt cx="5244373" cy="3960440"/>
              </a:xfrm>
            </p:grpSpPr>
            <p:pic>
              <p:nvPicPr>
                <p:cNvPr id="26627" name="Picture 3" descr="C:\Higo\2010\X-band\Nextef\TD18_#2\101018 Summary (14)\Evolution of BDR at 100MVm and 250nsec.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475656" y="1268760"/>
                  <a:ext cx="5244373" cy="3960440"/>
                </a:xfrm>
                <a:prstGeom prst="rect">
                  <a:avLst/>
                </a:prstGeom>
                <a:noFill/>
              </p:spPr>
            </p:pic>
            <p:sp>
              <p:nvSpPr>
                <p:cNvPr id="9" name="円/楕円 8"/>
                <p:cNvSpPr/>
                <p:nvPr/>
              </p:nvSpPr>
              <p:spPr>
                <a:xfrm>
                  <a:off x="3059832" y="4221088"/>
                  <a:ext cx="216024" cy="216024"/>
                </a:xfrm>
                <a:prstGeom prst="ellipse">
                  <a:avLst/>
                </a:pr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" name="円/楕円 9"/>
                <p:cNvSpPr/>
                <p:nvPr/>
              </p:nvSpPr>
              <p:spPr>
                <a:xfrm>
                  <a:off x="2771800" y="3429000"/>
                  <a:ext cx="216024" cy="216024"/>
                </a:xfrm>
                <a:prstGeom prst="ellipse">
                  <a:avLst/>
                </a:pr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cxnSp>
            <p:nvCxnSpPr>
              <p:cNvPr id="16" name="直線コネクタ 15"/>
              <p:cNvCxnSpPr/>
              <p:nvPr/>
            </p:nvCxnSpPr>
            <p:spPr>
              <a:xfrm rot="16200000" flipH="1">
                <a:off x="1439652" y="3320988"/>
                <a:ext cx="2016224" cy="792088"/>
              </a:xfrm>
              <a:prstGeom prst="line">
                <a:avLst/>
              </a:prstGeom>
              <a:ln w="28575">
                <a:solidFill>
                  <a:srgbClr val="00B05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テキスト ボックス 18"/>
            <p:cNvSpPr txBox="1"/>
            <p:nvPr/>
          </p:nvSpPr>
          <p:spPr>
            <a:xfrm>
              <a:off x="2195736" y="2780928"/>
              <a:ext cx="10081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smtClean="0">
                  <a:solidFill>
                    <a:srgbClr val="00B050"/>
                  </a:solidFill>
                </a:rPr>
                <a:t>T24</a:t>
              </a:r>
              <a:endParaRPr kumimoji="1" lang="ja-JP" altLang="en-US" sz="2800" dirty="0">
                <a:solidFill>
                  <a:srgbClr val="00B050"/>
                </a:solidFill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3635896" y="3933056"/>
              <a:ext cx="10081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smtClean="0">
                  <a:solidFill>
                    <a:srgbClr val="FF0000"/>
                  </a:solidFill>
                </a:rPr>
                <a:t>TD18</a:t>
              </a:r>
              <a:endParaRPr kumimoji="1" lang="ja-JP" altLang="en-US" sz="28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4" cy="1224136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>TD18_#2   BDR versus width</a:t>
            </a:r>
            <a:br>
              <a:rPr kumimoji="1" lang="en-US" altLang="ja-JP" sz="3200" dirty="0" smtClean="0"/>
            </a:br>
            <a:r>
              <a:rPr lang="en-US" altLang="ja-JP" sz="2400" dirty="0" smtClean="0"/>
              <a:t>at 100MV/m around 2800hr and at 90MV/m around 3500hr</a:t>
            </a:r>
            <a:endParaRPr kumimoji="1" lang="ja-JP" altLang="en-US" sz="3200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2011/2/9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Higo for US-HG 2011 at SLAC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6CF4-DF7C-4117-9349-39C189A3910A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pic>
        <p:nvPicPr>
          <p:cNvPr id="1027" name="Picture 3" descr="C:\Higo\2010\X-band\Nextef\TD18_#2\101016 Summary (14)\101017 BDR vs Width 100 at 2800hr and 90 at 3500h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124744"/>
            <a:ext cx="5286756" cy="4320480"/>
          </a:xfrm>
          <a:prstGeom prst="rect">
            <a:avLst/>
          </a:prstGeom>
          <a:noFill/>
        </p:spPr>
      </p:pic>
      <p:sp>
        <p:nvSpPr>
          <p:cNvPr id="7" name="テキスト ボックス 6"/>
          <p:cNvSpPr txBox="1"/>
          <p:nvPr/>
        </p:nvSpPr>
        <p:spPr>
          <a:xfrm>
            <a:off x="755576" y="5661248"/>
            <a:ext cx="7848872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rgbClr val="0070C0"/>
                </a:solidFill>
              </a:rPr>
              <a:t>Similar dependence at 90 and 100 if take usual single pulse?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Topics 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TD18 evaluations with various pulse types</a:t>
            </a:r>
          </a:p>
          <a:p>
            <a:pPr lvl="1"/>
            <a:r>
              <a:rPr kumimoji="1" lang="en-US" altLang="ja-JP" dirty="0" smtClean="0"/>
              <a:t>Double pulse operation</a:t>
            </a:r>
          </a:p>
          <a:p>
            <a:pPr lvl="1"/>
            <a:r>
              <a:rPr lang="en-US" altLang="ja-JP" dirty="0" smtClean="0"/>
              <a:t>Hopping among three power levels</a:t>
            </a:r>
          </a:p>
          <a:p>
            <a:pPr lvl="1"/>
            <a:r>
              <a:rPr kumimoji="1" lang="en-US" altLang="ja-JP" dirty="0" smtClean="0"/>
              <a:t>Non stopping after breakdown pulse</a:t>
            </a:r>
          </a:p>
          <a:p>
            <a:r>
              <a:rPr kumimoji="1" lang="en-US" altLang="ja-JP" dirty="0" smtClean="0"/>
              <a:t>T24 </a:t>
            </a:r>
            <a:r>
              <a:rPr lang="en-US" altLang="ja-JP" dirty="0" smtClean="0"/>
              <a:t>processing results</a:t>
            </a:r>
            <a:endParaRPr kumimoji="1" lang="en-US" altLang="ja-JP" dirty="0" smtClean="0"/>
          </a:p>
          <a:p>
            <a:r>
              <a:rPr kumimoji="1" lang="en-US" altLang="ja-JP" dirty="0" smtClean="0"/>
              <a:t>Comparison among prototype structures</a:t>
            </a:r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2011/2/9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Higo for US-HG 2011 at SLAC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8B3F-E69C-419F-B03A-B8E1AA3B4FAC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First-pulse breakdown</a:t>
            </a:r>
            <a:endParaRPr kumimoji="1" lang="ja-JP" altLang="en-US" dirty="0"/>
          </a:p>
        </p:txBody>
      </p:sp>
      <p:pic>
        <p:nvPicPr>
          <p:cNvPr id="2050" name="Picture 2" descr="C:\Documents and Settings\higo\デスクトップ\T24#3\Run16\F distribution acc-bd and 1st-p-b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556792"/>
            <a:ext cx="5578563" cy="4176464"/>
          </a:xfrm>
          <a:prstGeom prst="rect">
            <a:avLst/>
          </a:prstGeom>
          <a:noFill/>
        </p:spPr>
      </p:pic>
      <p:sp>
        <p:nvSpPr>
          <p:cNvPr id="4" name="テキスト ボックス 3"/>
          <p:cNvSpPr txBox="1"/>
          <p:nvPr/>
        </p:nvSpPr>
        <p:spPr>
          <a:xfrm>
            <a:off x="3419872" y="234888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ACC-BD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15816" y="364502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1</a:t>
            </a:r>
            <a:r>
              <a:rPr kumimoji="1" lang="en-US" altLang="ja-JP" baseline="30000" dirty="0" smtClean="0">
                <a:solidFill>
                  <a:srgbClr val="00B050"/>
                </a:solidFill>
              </a:rPr>
              <a:t>st</a:t>
            </a:r>
            <a:r>
              <a:rPr kumimoji="1" lang="en-US" altLang="ja-JP" dirty="0" smtClean="0">
                <a:solidFill>
                  <a:srgbClr val="00B050"/>
                </a:solidFill>
              </a:rPr>
              <a:t>-pulse BD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2011/2/9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2688-FE33-4133-B8D1-F6C33B139EE3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Higo for US-HG 2011 at SLAC</a:t>
            </a:r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508104" y="1628800"/>
            <a:ext cx="3312368" cy="41549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T24#3  Input  power during run16</a:t>
            </a:r>
          </a:p>
          <a:p>
            <a:endParaRPr kumimoji="1" lang="en-US" altLang="ja-JP" sz="2400" dirty="0" smtClean="0"/>
          </a:p>
          <a:p>
            <a:r>
              <a:rPr lang="en-US" altLang="ja-JP" sz="2400" dirty="0" smtClean="0"/>
              <a:t>Many times </a:t>
            </a:r>
            <a:r>
              <a:rPr lang="en-US" altLang="ja-JP" sz="2400" dirty="0" smtClean="0">
                <a:solidFill>
                  <a:srgbClr val="FF0000"/>
                </a:solidFill>
              </a:rPr>
              <a:t>breakdown happens from the first pulse</a:t>
            </a:r>
            <a:r>
              <a:rPr lang="en-US" altLang="ja-JP" sz="2400" dirty="0" smtClean="0"/>
              <a:t>, even reducing the power level. </a:t>
            </a:r>
          </a:p>
          <a:p>
            <a:r>
              <a:rPr lang="en-US" altLang="ja-JP" sz="2400" dirty="0" smtClean="0"/>
              <a:t>It frequently appears especially </a:t>
            </a:r>
            <a:r>
              <a:rPr lang="en-US" altLang="ja-JP" sz="2400" dirty="0" smtClean="0">
                <a:solidFill>
                  <a:srgbClr val="FF0000"/>
                </a:solidFill>
              </a:rPr>
              <a:t>in the longer pulse operation </a:t>
            </a:r>
            <a:r>
              <a:rPr lang="en-US" altLang="ja-JP" sz="2400" dirty="0" smtClean="0"/>
              <a:t>such as 200ns or more.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108012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T24#3 BD location</a:t>
            </a:r>
            <a:endParaRPr kumimoji="1" lang="ja-JP" altLang="en-US" sz="3600" dirty="0"/>
          </a:p>
        </p:txBody>
      </p:sp>
      <p:pic>
        <p:nvPicPr>
          <p:cNvPr id="4098" name="Picture 2" descr="C:\Documents and Settings\higo\デスクトップ\T24#3\Run9\BD loc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08920"/>
            <a:ext cx="4248472" cy="3180674"/>
          </a:xfrm>
          <a:prstGeom prst="rect">
            <a:avLst/>
          </a:prstGeom>
          <a:noFill/>
        </p:spPr>
      </p:pic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2011/2/9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2688-FE33-4133-B8D1-F6C33B139EE3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  <p:pic>
        <p:nvPicPr>
          <p:cNvPr id="6" name="Picture 2" descr="C:\Documents and Settings\higo\デスクトップ\T24#3\Run16\BD position distribu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636912"/>
            <a:ext cx="4464496" cy="3342403"/>
          </a:xfrm>
          <a:prstGeom prst="rect">
            <a:avLst/>
          </a:prstGeom>
          <a:noFill/>
        </p:spPr>
      </p:pic>
      <p:sp>
        <p:nvSpPr>
          <p:cNvPr id="7" name="テキスト ボックス 6"/>
          <p:cNvSpPr txBox="1"/>
          <p:nvPr/>
        </p:nvSpPr>
        <p:spPr>
          <a:xfrm>
            <a:off x="755576" y="1196752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rgbClr val="0070C0"/>
                </a:solidFill>
              </a:rPr>
              <a:t>Run 9 </a:t>
            </a:r>
            <a:r>
              <a:rPr kumimoji="1" lang="en-US" altLang="ja-JP" sz="2400" dirty="0" smtClean="0"/>
              <a:t>RF-ON=400-430 hrs</a:t>
            </a:r>
          </a:p>
          <a:p>
            <a:pPr algn="ctr"/>
            <a:r>
              <a:rPr lang="en-US" altLang="ja-JP" sz="2400" dirty="0" smtClean="0">
                <a:solidFill>
                  <a:srgbClr val="0070C0"/>
                </a:solidFill>
              </a:rPr>
              <a:t>100MV/m at 252ns </a:t>
            </a:r>
            <a:r>
              <a:rPr lang="en-US" altLang="ja-JP" sz="2400" dirty="0" smtClean="0"/>
              <a:t>just after reaching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788024" y="1268760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rgbClr val="0070C0"/>
                </a:solidFill>
              </a:rPr>
              <a:t>Run 16 </a:t>
            </a:r>
            <a:r>
              <a:rPr kumimoji="1" lang="en-US" altLang="ja-JP" sz="2400" dirty="0" smtClean="0"/>
              <a:t>RF-ON=620-660 hrs</a:t>
            </a:r>
          </a:p>
          <a:p>
            <a:pPr algn="ctr"/>
            <a:r>
              <a:rPr lang="en-US" altLang="ja-JP" sz="2400" dirty="0" smtClean="0"/>
              <a:t>During ramping to </a:t>
            </a:r>
          </a:p>
          <a:p>
            <a:pPr algn="ctr"/>
            <a:r>
              <a:rPr lang="en-US" altLang="ja-JP" sz="2400" dirty="0" smtClean="0">
                <a:solidFill>
                  <a:srgbClr val="0070C0"/>
                </a:solidFill>
              </a:rPr>
              <a:t>110MV/m at 252ns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Higo for US-HG 2011 at SLAC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656184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T24#3 Run16  BD location 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en-US" altLang="ja-JP" sz="3600" dirty="0" smtClean="0"/>
              <a:t>(RF-ON=620-660hrs) 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during ramping </a:t>
            </a:r>
            <a:r>
              <a:rPr lang="en-US" altLang="ja-JP" dirty="0" smtClean="0"/>
              <a:t>to 110MV/m at 252ns</a:t>
            </a:r>
            <a:endParaRPr kumimoji="1" lang="ja-JP" altLang="en-US" dirty="0"/>
          </a:p>
        </p:txBody>
      </p:sp>
      <p:pic>
        <p:nvPicPr>
          <p:cNvPr id="1026" name="Picture 2" descr="C:\Documents and Settings\higo\デスクトップ\T24#3\Run16\BD position distribu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492896"/>
            <a:ext cx="4464496" cy="3342403"/>
          </a:xfrm>
          <a:prstGeom prst="rect">
            <a:avLst/>
          </a:prstGeom>
          <a:noFill/>
        </p:spPr>
      </p:pic>
      <p:sp>
        <p:nvSpPr>
          <p:cNvPr id="4" name="テキスト ボックス 3"/>
          <p:cNvSpPr txBox="1"/>
          <p:nvPr/>
        </p:nvSpPr>
        <p:spPr>
          <a:xfrm>
            <a:off x="2915816" y="378904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ACC-BD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339752" y="321297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1</a:t>
            </a:r>
            <a:r>
              <a:rPr kumimoji="1" lang="en-US" altLang="ja-JP" baseline="30000" dirty="0" smtClean="0">
                <a:solidFill>
                  <a:srgbClr val="00B050"/>
                </a:solidFill>
              </a:rPr>
              <a:t>st</a:t>
            </a:r>
            <a:r>
              <a:rPr kumimoji="1" lang="en-US" altLang="ja-JP" dirty="0" smtClean="0">
                <a:solidFill>
                  <a:srgbClr val="00B050"/>
                </a:solidFill>
              </a:rPr>
              <a:t>-pulse BD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2011/2/9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2688-FE33-4133-B8D1-F6C33B139EE3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Higo for US-HG 2011 at SLAC</a:t>
            </a:r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220072" y="3068960"/>
            <a:ext cx="3312368" cy="19389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From this and the previous page, </a:t>
            </a:r>
          </a:p>
          <a:p>
            <a:r>
              <a:rPr kumimoji="1" lang="en-US" altLang="ja-JP" sz="2400" dirty="0" smtClean="0"/>
              <a:t>we suspect some bad features may exists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near cell 7.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BD start timing in </a:t>
            </a:r>
            <a:br>
              <a:rPr lang="en-US" altLang="ja-JP" dirty="0" smtClean="0"/>
            </a:br>
            <a:r>
              <a:rPr kumimoji="1" lang="en-US" altLang="ja-JP" sz="3600" dirty="0" smtClean="0"/>
              <a:t>Run 51+52: </a:t>
            </a:r>
            <a:r>
              <a:rPr kumimoji="1" lang="en-US" altLang="ja-JP" sz="3100" dirty="0" smtClean="0"/>
              <a:t>252nsec pulse BD start timing</a:t>
            </a:r>
            <a:endParaRPr kumimoji="1" lang="ja-JP" altLang="en-US" sz="3100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2011/2/9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Higo for US-HG 2011 at SLAC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FB31-B37D-40F2-9350-A412C1ADE451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  <p:pic>
        <p:nvPicPr>
          <p:cNvPr id="1026" name="Picture 2" descr="C:\Higo\2010\X-band\Nextef\TD18_#2\101016 Summary (14)\Analysis result\TD18_Disk_#2_5152_20101017-031621_==Tr BD delay== (ACC-BD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212976"/>
            <a:ext cx="2520280" cy="1890735"/>
          </a:xfrm>
          <a:prstGeom prst="rect">
            <a:avLst/>
          </a:prstGeom>
          <a:noFill/>
        </p:spPr>
      </p:pic>
      <p:pic>
        <p:nvPicPr>
          <p:cNvPr id="1027" name="Picture 3" descr="C:\Higo\2010\X-band\Nextef\TD18_#2\101016 Summary (14)\Analysis result\TD18_Disk_#2_5152_20101017-031621_==fc-middle start== (ACC-BD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12976"/>
            <a:ext cx="2520280" cy="1890734"/>
          </a:xfrm>
          <a:prstGeom prst="rect">
            <a:avLst/>
          </a:prstGeom>
          <a:noFill/>
        </p:spPr>
      </p:pic>
      <p:pic>
        <p:nvPicPr>
          <p:cNvPr id="1028" name="Picture 4" descr="C:\Higo\2010\X-band\Nextef\TD18_#2\101016 Summary (14)\Analysis result\TD18_Disk_#2_5152_20101017-031621_==fc-up start== (ACC-BD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1999" y="1035348"/>
            <a:ext cx="2592289" cy="1944757"/>
          </a:xfrm>
          <a:prstGeom prst="rect">
            <a:avLst/>
          </a:prstGeom>
          <a:noFill/>
        </p:spPr>
      </p:pic>
      <p:pic>
        <p:nvPicPr>
          <p:cNvPr id="1029" name="Picture 5" descr="C:\Higo\2010\X-band\Nextef\TD18_#2\101016 Summary (14)\Analysis result\TD18_Disk_#2_5152_20101017-031621_==Rs BD delay== (ACC-BD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980729"/>
            <a:ext cx="2700425" cy="2025881"/>
          </a:xfrm>
          <a:prstGeom prst="rect">
            <a:avLst/>
          </a:prstGeom>
          <a:noFill/>
        </p:spPr>
      </p:pic>
      <p:sp>
        <p:nvSpPr>
          <p:cNvPr id="10" name="テキスト ボックス 9"/>
          <p:cNvSpPr txBox="1"/>
          <p:nvPr/>
        </p:nvSpPr>
        <p:spPr>
          <a:xfrm>
            <a:off x="1475656" y="5229200"/>
            <a:ext cx="6120680" cy="120032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Roughly judging that </a:t>
            </a:r>
          </a:p>
          <a:p>
            <a:r>
              <a:rPr kumimoji="1" lang="en-US" altLang="ja-JP" sz="2400" dirty="0" smtClean="0"/>
              <a:t>    </a:t>
            </a:r>
            <a:r>
              <a:rPr lang="en-US" altLang="ja-JP" sz="2400" dirty="0" err="1" smtClean="0"/>
              <a:t>fc</a:t>
            </a:r>
            <a:r>
              <a:rPr lang="en-US" altLang="ja-JP" sz="2400" dirty="0" smtClean="0"/>
              <a:t>-mid, </a:t>
            </a:r>
            <a:r>
              <a:rPr lang="en-US" altLang="ja-JP" sz="2400" dirty="0" err="1" smtClean="0"/>
              <a:t>Tr</a:t>
            </a:r>
            <a:r>
              <a:rPr lang="en-US" altLang="ja-JP" sz="2400" dirty="0" smtClean="0"/>
              <a:t>-delay </a:t>
            </a:r>
            <a:r>
              <a:rPr lang="en-US" altLang="ja-JP" sz="2400" dirty="0" smtClean="0">
                <a:sym typeface="Wingdings" pitchFamily="2" charset="2"/>
              </a:rPr>
              <a:t>= ramping as time </a:t>
            </a:r>
          </a:p>
          <a:p>
            <a:r>
              <a:rPr lang="en-US" altLang="ja-JP" sz="2400" dirty="0" smtClean="0">
                <a:sym typeface="Wingdings" pitchFamily="2" charset="2"/>
              </a:rPr>
              <a:t>	 trigger is building up as time?</a:t>
            </a:r>
            <a:endParaRPr kumimoji="1" lang="ja-JP" altLang="en-US" sz="2400" dirty="0"/>
          </a:p>
        </p:txBody>
      </p:sp>
      <p:sp>
        <p:nvSpPr>
          <p:cNvPr id="11" name="右矢印 10"/>
          <p:cNvSpPr/>
          <p:nvPr/>
        </p:nvSpPr>
        <p:spPr>
          <a:xfrm rot="18093710">
            <a:off x="4745893" y="1968356"/>
            <a:ext cx="1296144" cy="288032"/>
          </a:xfrm>
          <a:prstGeom prst="rightArrow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右矢印 11"/>
          <p:cNvSpPr/>
          <p:nvPr/>
        </p:nvSpPr>
        <p:spPr>
          <a:xfrm rot="18093710">
            <a:off x="1145492" y="1896348"/>
            <a:ext cx="1296144" cy="288032"/>
          </a:xfrm>
          <a:prstGeom prst="rightArrow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右矢印 12"/>
          <p:cNvSpPr/>
          <p:nvPr/>
        </p:nvSpPr>
        <p:spPr>
          <a:xfrm rot="18343489">
            <a:off x="1106880" y="4039216"/>
            <a:ext cx="1296144" cy="288032"/>
          </a:xfrm>
          <a:prstGeom prst="rightArrow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矢印 13"/>
          <p:cNvSpPr/>
          <p:nvPr/>
        </p:nvSpPr>
        <p:spPr>
          <a:xfrm rot="17910063">
            <a:off x="4719773" y="4067253"/>
            <a:ext cx="1296144" cy="288032"/>
          </a:xfrm>
          <a:prstGeom prst="rightArrow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084168" y="170080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rgbClr val="0070C0"/>
                </a:solidFill>
              </a:rPr>
              <a:t>FC-UP</a:t>
            </a:r>
            <a:r>
              <a:rPr kumimoji="1" lang="en-US" altLang="ja-JP" sz="2400" dirty="0" smtClean="0">
                <a:solidFill>
                  <a:srgbClr val="0070C0"/>
                </a:solidFill>
              </a:rPr>
              <a:t> delay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555776" y="162880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rgbClr val="0070C0"/>
                </a:solidFill>
              </a:rPr>
              <a:t>Rs delay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012160" y="3933056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rgbClr val="0070C0"/>
                </a:solidFill>
              </a:rPr>
              <a:t>FC-Mid</a:t>
            </a:r>
            <a:r>
              <a:rPr kumimoji="1" lang="en-US" altLang="ja-JP" sz="2400" dirty="0" smtClean="0">
                <a:solidFill>
                  <a:srgbClr val="0070C0"/>
                </a:solidFill>
              </a:rPr>
              <a:t> delay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555776" y="3861048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err="1" smtClean="0">
                <a:solidFill>
                  <a:srgbClr val="0070C0"/>
                </a:solidFill>
              </a:rPr>
              <a:t>Tr</a:t>
            </a:r>
            <a:r>
              <a:rPr kumimoji="1" lang="en-US" altLang="ja-JP" sz="2400" dirty="0" smtClean="0">
                <a:solidFill>
                  <a:srgbClr val="0070C0"/>
                </a:solidFill>
              </a:rPr>
              <a:t> delay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BD start timing in </a:t>
            </a:r>
            <a:r>
              <a:rPr lang="en-US" altLang="ja-JP" dirty="0" err="1" smtClean="0"/>
              <a:t>Tr</a:t>
            </a:r>
            <a:r>
              <a:rPr lang="en-US" altLang="ja-JP" dirty="0" smtClean="0"/>
              <a:t> and FC-Mid</a:t>
            </a:r>
            <a:r>
              <a:rPr lang="ja-JP" altLang="en-US" dirty="0" smtClean="0"/>
              <a:t/>
            </a:r>
            <a:br>
              <a:rPr lang="ja-JP" altLang="en-US" dirty="0" smtClean="0"/>
            </a:br>
            <a:r>
              <a:rPr lang="en-US" altLang="ja-JP" sz="3600" dirty="0" smtClean="0"/>
              <a:t>TD18#2 Run 82:  412ns  </a:t>
            </a:r>
            <a:endParaRPr kumimoji="1" lang="ja-JP" altLang="en-US" sz="3600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467544" y="6381328"/>
            <a:ext cx="2133600" cy="365125"/>
          </a:xfrm>
        </p:spPr>
        <p:txBody>
          <a:bodyPr/>
          <a:lstStyle/>
          <a:p>
            <a:r>
              <a:rPr kumimoji="1" lang="en-US" altLang="ja-JP" smtClean="0"/>
              <a:t>2011/2/9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Higo for US-HG 2011 at SLAC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6CF4-DF7C-4117-9349-39C189A3910A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  <p:pic>
        <p:nvPicPr>
          <p:cNvPr id="2051" name="Picture 3" descr="C:\Higo\2010\X-band\Nextef\TD18_#2\101016 Summary (14)\Analysis result\TD18_Disk_#2_82_20101017-032536_==fc-middle start== (ACC-BD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340768"/>
            <a:ext cx="3468377" cy="2602005"/>
          </a:xfrm>
          <a:prstGeom prst="rect">
            <a:avLst/>
          </a:prstGeom>
          <a:noFill/>
        </p:spPr>
      </p:pic>
      <p:pic>
        <p:nvPicPr>
          <p:cNvPr id="2053" name="Picture 5" descr="C:\Higo\2010\X-band\Nextef\TD18_#2\101016 Summary (14)\Analysis result\TD18_Disk_#2_82_20101017-032536_==Tr BD delay== (ACC-BD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39820"/>
            <a:ext cx="3240360" cy="2430944"/>
          </a:xfrm>
          <a:prstGeom prst="rect">
            <a:avLst/>
          </a:prstGeom>
          <a:noFill/>
        </p:spPr>
      </p:pic>
      <p:sp>
        <p:nvSpPr>
          <p:cNvPr id="10" name="テキスト ボックス 9"/>
          <p:cNvSpPr txBox="1"/>
          <p:nvPr/>
        </p:nvSpPr>
        <p:spPr>
          <a:xfrm>
            <a:off x="899592" y="4221088"/>
            <a:ext cx="7272808" cy="83099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These data does not show such high sensitivity as those shown in the previous page with 252nsec.</a:t>
            </a:r>
          </a:p>
        </p:txBody>
      </p:sp>
      <p:sp>
        <p:nvSpPr>
          <p:cNvPr id="11" name="右矢印 10"/>
          <p:cNvSpPr/>
          <p:nvPr/>
        </p:nvSpPr>
        <p:spPr>
          <a:xfrm>
            <a:off x="1331640" y="2708920"/>
            <a:ext cx="1296144" cy="288032"/>
          </a:xfrm>
          <a:prstGeom prst="rightArrow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右矢印 11"/>
          <p:cNvSpPr/>
          <p:nvPr/>
        </p:nvSpPr>
        <p:spPr>
          <a:xfrm rot="20598979">
            <a:off x="5018112" y="2744895"/>
            <a:ext cx="1296144" cy="288032"/>
          </a:xfrm>
          <a:prstGeom prst="rightArrow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27584" y="5373216"/>
            <a:ext cx="7272808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rgbClr val="00B0F0"/>
                </a:solidFill>
              </a:rPr>
              <a:t>At any rate, BDR does not so heavily rise as the BDR </a:t>
            </a:r>
            <a:r>
              <a:rPr lang="en-US" altLang="ja-JP" sz="2400" dirty="0" err="1" smtClean="0">
                <a:solidFill>
                  <a:srgbClr val="00B0F0"/>
                </a:solidFill>
              </a:rPr>
              <a:t>vs</a:t>
            </a:r>
            <a:r>
              <a:rPr lang="en-US" altLang="ja-JP" sz="2400" dirty="0" smtClean="0">
                <a:solidFill>
                  <a:srgbClr val="00B0F0"/>
                </a:solidFill>
              </a:rPr>
              <a:t> pulse width such as width</a:t>
            </a:r>
            <a:r>
              <a:rPr lang="en-US" altLang="ja-JP" sz="2400" baseline="30000" dirty="0" smtClean="0">
                <a:solidFill>
                  <a:srgbClr val="00B0F0"/>
                </a:solidFill>
              </a:rPr>
              <a:t>5~6</a:t>
            </a:r>
            <a:r>
              <a:rPr lang="en-US" altLang="ja-JP" sz="2400" dirty="0" smtClean="0">
                <a:solidFill>
                  <a:srgbClr val="00B0F0"/>
                </a:solidFill>
              </a:rPr>
              <a:t>.</a:t>
            </a:r>
            <a:endParaRPr kumimoji="1" lang="ja-JP" altLang="en-US" sz="2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Features investigated by double pulse operation</a:t>
            </a:r>
            <a:endParaRPr kumimoji="1" lang="ja-JP" altLang="en-US" dirty="0"/>
          </a:p>
        </p:txBody>
      </p:sp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2011/2/9</a:t>
            </a:r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Higo for US-HG 2011 at SLAC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6CF4-DF7C-4117-9349-39C189A3910A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  <p:grpSp>
        <p:nvGrpSpPr>
          <p:cNvPr id="42" name="グループ化 41"/>
          <p:cNvGrpSpPr/>
          <p:nvPr/>
        </p:nvGrpSpPr>
        <p:grpSpPr>
          <a:xfrm>
            <a:off x="1115616" y="2852936"/>
            <a:ext cx="2520280" cy="1899478"/>
            <a:chOff x="5004048" y="4005063"/>
            <a:chExt cx="3456384" cy="2238752"/>
          </a:xfrm>
        </p:grpSpPr>
        <p:grpSp>
          <p:nvGrpSpPr>
            <p:cNvPr id="8" name="グループ化 42"/>
            <p:cNvGrpSpPr/>
            <p:nvPr/>
          </p:nvGrpSpPr>
          <p:grpSpPr>
            <a:xfrm>
              <a:off x="5004048" y="4437112"/>
              <a:ext cx="3456384" cy="792088"/>
              <a:chOff x="5004048" y="4437112"/>
              <a:chExt cx="3456384" cy="792088"/>
            </a:xfrm>
          </p:grpSpPr>
          <p:grpSp>
            <p:nvGrpSpPr>
              <p:cNvPr id="9" name="グループ化 31"/>
              <p:cNvGrpSpPr/>
              <p:nvPr/>
            </p:nvGrpSpPr>
            <p:grpSpPr>
              <a:xfrm>
                <a:off x="5508104" y="4437112"/>
                <a:ext cx="1296144" cy="792088"/>
                <a:chOff x="1259632" y="4365104"/>
                <a:chExt cx="1296144" cy="792088"/>
              </a:xfrm>
            </p:grpSpPr>
            <p:cxnSp>
              <p:nvCxnSpPr>
                <p:cNvPr id="33" name="直線コネクタ 32"/>
                <p:cNvCxnSpPr/>
                <p:nvPr/>
              </p:nvCxnSpPr>
              <p:spPr>
                <a:xfrm rot="5400000" flipH="1" flipV="1">
                  <a:off x="935596" y="4689140"/>
                  <a:ext cx="792088" cy="1440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線コネクタ 33"/>
                <p:cNvCxnSpPr/>
                <p:nvPr/>
              </p:nvCxnSpPr>
              <p:spPr>
                <a:xfrm rot="10800000">
                  <a:off x="1403648" y="4365104"/>
                  <a:ext cx="100811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線コネクタ 34"/>
                <p:cNvCxnSpPr/>
                <p:nvPr/>
              </p:nvCxnSpPr>
              <p:spPr>
                <a:xfrm rot="16200000" flipV="1">
                  <a:off x="2087724" y="4689140"/>
                  <a:ext cx="792088" cy="1440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グループ化 35"/>
              <p:cNvGrpSpPr/>
              <p:nvPr/>
            </p:nvGrpSpPr>
            <p:grpSpPr>
              <a:xfrm>
                <a:off x="6660232" y="4437112"/>
                <a:ext cx="1296144" cy="792088"/>
                <a:chOff x="1259632" y="4365104"/>
                <a:chExt cx="1296144" cy="792088"/>
              </a:xfrm>
            </p:grpSpPr>
            <p:cxnSp>
              <p:nvCxnSpPr>
                <p:cNvPr id="37" name="直線コネクタ 36"/>
                <p:cNvCxnSpPr/>
                <p:nvPr/>
              </p:nvCxnSpPr>
              <p:spPr>
                <a:xfrm rot="5400000" flipH="1" flipV="1">
                  <a:off x="935596" y="4689140"/>
                  <a:ext cx="792088" cy="1440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線コネクタ 37"/>
                <p:cNvCxnSpPr/>
                <p:nvPr/>
              </p:nvCxnSpPr>
              <p:spPr>
                <a:xfrm rot="10800000">
                  <a:off x="1403648" y="4365104"/>
                  <a:ext cx="100811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線コネクタ 38"/>
                <p:cNvCxnSpPr/>
                <p:nvPr/>
              </p:nvCxnSpPr>
              <p:spPr>
                <a:xfrm rot="16200000" flipV="1">
                  <a:off x="2087724" y="4689140"/>
                  <a:ext cx="792088" cy="1440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0" name="直線コネクタ 39"/>
              <p:cNvCxnSpPr/>
              <p:nvPr/>
            </p:nvCxnSpPr>
            <p:spPr>
              <a:xfrm>
                <a:off x="5004048" y="5229200"/>
                <a:ext cx="34563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テキスト ボックス 43"/>
            <p:cNvSpPr txBox="1"/>
            <p:nvPr/>
          </p:nvSpPr>
          <p:spPr>
            <a:xfrm>
              <a:off x="5868144" y="5373215"/>
              <a:ext cx="1944217" cy="870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b="1" dirty="0" smtClean="0"/>
                <a:t>FG set value</a:t>
              </a:r>
            </a:p>
            <a:p>
              <a:r>
                <a:rPr lang="en-US" altLang="ja-JP" sz="1400" b="1" dirty="0" smtClean="0"/>
                <a:t>     </a:t>
              </a:r>
              <a:r>
                <a:rPr kumimoji="1" lang="en-US" altLang="ja-JP" sz="1400" b="1" dirty="0" smtClean="0"/>
                <a:t>Period=210ns</a:t>
              </a:r>
            </a:p>
            <a:p>
              <a:r>
                <a:rPr lang="en-US" altLang="ja-JP" sz="1400" b="1" dirty="0" smtClean="0"/>
                <a:t>      Width=200ns</a:t>
              </a:r>
              <a:endParaRPr kumimoji="1" lang="ja-JP" altLang="en-US" sz="1400" b="1" dirty="0"/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5652119" y="4005063"/>
              <a:ext cx="1944217" cy="362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b="1" dirty="0" smtClean="0"/>
                <a:t>200 + 10 + 200</a:t>
              </a:r>
              <a:endParaRPr kumimoji="1" lang="ja-JP" altLang="en-US" sz="1400" b="1" dirty="0"/>
            </a:p>
          </p:txBody>
        </p:sp>
      </p:grpSp>
      <p:sp>
        <p:nvSpPr>
          <p:cNvPr id="46" name="テキスト ボックス 45"/>
          <p:cNvSpPr txBox="1"/>
          <p:nvPr/>
        </p:nvSpPr>
        <p:spPr>
          <a:xfrm>
            <a:off x="1187624" y="4797152"/>
            <a:ext cx="2520280" cy="12003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Double (200+10+200) </a:t>
            </a:r>
          </a:p>
          <a:p>
            <a:r>
              <a:rPr kumimoji="1" lang="en-US" altLang="ja-JP" dirty="0" smtClean="0"/>
              <a:t>= Single (410ns eq.)  </a:t>
            </a:r>
          </a:p>
          <a:p>
            <a:r>
              <a:rPr kumimoji="1" lang="en-US" altLang="ja-JP" dirty="0" smtClean="0"/>
              <a:t>in TD18 Run 71 </a:t>
            </a:r>
          </a:p>
          <a:p>
            <a:r>
              <a:rPr kumimoji="1" lang="en-US" altLang="ja-JP" dirty="0" smtClean="0"/>
              <a:t>(30 June – 1 July ---) </a:t>
            </a:r>
            <a:endParaRPr kumimoji="1" lang="ja-JP" altLang="en-US" dirty="0"/>
          </a:p>
        </p:txBody>
      </p:sp>
      <p:grpSp>
        <p:nvGrpSpPr>
          <p:cNvPr id="41" name="グループ化 40"/>
          <p:cNvGrpSpPr/>
          <p:nvPr/>
        </p:nvGrpSpPr>
        <p:grpSpPr>
          <a:xfrm>
            <a:off x="2123728" y="1124744"/>
            <a:ext cx="4680520" cy="1584176"/>
            <a:chOff x="467544" y="3573016"/>
            <a:chExt cx="4680520" cy="1584176"/>
          </a:xfrm>
        </p:grpSpPr>
        <p:grpSp>
          <p:nvGrpSpPr>
            <p:cNvPr id="5" name="グループ化 14"/>
            <p:cNvGrpSpPr/>
            <p:nvPr/>
          </p:nvGrpSpPr>
          <p:grpSpPr>
            <a:xfrm>
              <a:off x="971600" y="4365104"/>
              <a:ext cx="1296144" cy="792088"/>
              <a:chOff x="1259632" y="4365104"/>
              <a:chExt cx="1296144" cy="792088"/>
            </a:xfrm>
          </p:grpSpPr>
          <p:cxnSp>
            <p:nvCxnSpPr>
              <p:cNvPr id="10" name="直線コネクタ 9"/>
              <p:cNvCxnSpPr/>
              <p:nvPr/>
            </p:nvCxnSpPr>
            <p:spPr>
              <a:xfrm rot="5400000" flipH="1" flipV="1">
                <a:off x="935596" y="4689140"/>
                <a:ext cx="792088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コネクタ 10"/>
              <p:cNvCxnSpPr/>
              <p:nvPr/>
            </p:nvCxnSpPr>
            <p:spPr>
              <a:xfrm rot="10800000">
                <a:off x="1403648" y="4365104"/>
                <a:ext cx="100811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コネクタ 13"/>
              <p:cNvCxnSpPr/>
              <p:nvPr/>
            </p:nvCxnSpPr>
            <p:spPr>
              <a:xfrm rot="16200000" flipV="1">
                <a:off x="2087724" y="4689140"/>
                <a:ext cx="792088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グループ化 15"/>
            <p:cNvGrpSpPr/>
            <p:nvPr/>
          </p:nvGrpSpPr>
          <p:grpSpPr>
            <a:xfrm>
              <a:off x="2915816" y="4365104"/>
              <a:ext cx="1296144" cy="792088"/>
              <a:chOff x="1259632" y="4365104"/>
              <a:chExt cx="1296144" cy="792088"/>
            </a:xfrm>
          </p:grpSpPr>
          <p:cxnSp>
            <p:nvCxnSpPr>
              <p:cNvPr id="17" name="直線コネクタ 16"/>
              <p:cNvCxnSpPr/>
              <p:nvPr/>
            </p:nvCxnSpPr>
            <p:spPr>
              <a:xfrm rot="5400000" flipH="1" flipV="1">
                <a:off x="935596" y="4689140"/>
                <a:ext cx="792088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コネクタ 17"/>
              <p:cNvCxnSpPr/>
              <p:nvPr/>
            </p:nvCxnSpPr>
            <p:spPr>
              <a:xfrm rot="10800000">
                <a:off x="1403648" y="4365104"/>
                <a:ext cx="100811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コネクタ 18"/>
              <p:cNvCxnSpPr/>
              <p:nvPr/>
            </p:nvCxnSpPr>
            <p:spPr>
              <a:xfrm rot="16200000" flipV="1">
                <a:off x="2087724" y="4689140"/>
                <a:ext cx="792088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直線コネクタ 20"/>
            <p:cNvCxnSpPr/>
            <p:nvPr/>
          </p:nvCxnSpPr>
          <p:spPr>
            <a:xfrm>
              <a:off x="467544" y="5157192"/>
              <a:ext cx="46805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テキスト ボックス 21"/>
            <p:cNvSpPr txBox="1"/>
            <p:nvPr/>
          </p:nvSpPr>
          <p:spPr>
            <a:xfrm>
              <a:off x="539552" y="4437112"/>
              <a:ext cx="648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>
                  <a:solidFill>
                    <a:srgbClr val="00B0F0"/>
                  </a:solidFill>
                </a:rPr>
                <a:t>LE</a:t>
              </a:r>
            </a:p>
            <a:p>
              <a:pPr algn="ctr"/>
              <a:r>
                <a:rPr kumimoji="1" lang="en-US" altLang="ja-JP" dirty="0" smtClean="0">
                  <a:solidFill>
                    <a:srgbClr val="00B0F0"/>
                  </a:solidFill>
                </a:rPr>
                <a:t>5ns</a:t>
              </a:r>
              <a:endParaRPr kumimoji="1" lang="ja-JP" altLang="en-US" dirty="0">
                <a:solidFill>
                  <a:srgbClr val="00B0F0"/>
                </a:solidFill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2051720" y="4437112"/>
              <a:ext cx="648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>
                  <a:solidFill>
                    <a:srgbClr val="00B0F0"/>
                  </a:solidFill>
                </a:rPr>
                <a:t>TE</a:t>
              </a:r>
            </a:p>
            <a:p>
              <a:pPr algn="ctr"/>
              <a:r>
                <a:rPr kumimoji="1" lang="en-US" altLang="ja-JP" dirty="0" smtClean="0">
                  <a:solidFill>
                    <a:srgbClr val="00B0F0"/>
                  </a:solidFill>
                </a:rPr>
                <a:t>5ns</a:t>
              </a:r>
              <a:endParaRPr kumimoji="1" lang="ja-JP" altLang="en-US" dirty="0">
                <a:solidFill>
                  <a:srgbClr val="00B0F0"/>
                </a:solidFill>
              </a:endParaRPr>
            </a:p>
          </p:txBody>
        </p:sp>
        <p:cxnSp>
          <p:nvCxnSpPr>
            <p:cNvPr id="48" name="直線コネクタ 47"/>
            <p:cNvCxnSpPr/>
            <p:nvPr/>
          </p:nvCxnSpPr>
          <p:spPr>
            <a:xfrm rot="5400000" flipH="1" flipV="1">
              <a:off x="791580" y="4041068"/>
              <a:ext cx="64807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/>
            <p:cNvCxnSpPr/>
            <p:nvPr/>
          </p:nvCxnSpPr>
          <p:spPr>
            <a:xfrm rot="5400000" flipH="1" flipV="1">
              <a:off x="2735796" y="4041068"/>
              <a:ext cx="64807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/>
            <p:cNvCxnSpPr/>
            <p:nvPr/>
          </p:nvCxnSpPr>
          <p:spPr>
            <a:xfrm>
              <a:off x="1115616" y="3861048"/>
              <a:ext cx="19442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テキスト ボックス 51"/>
            <p:cNvSpPr txBox="1"/>
            <p:nvPr/>
          </p:nvSpPr>
          <p:spPr>
            <a:xfrm>
              <a:off x="1547664" y="3573016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B0F0"/>
                  </a:solidFill>
                </a:rPr>
                <a:t>Period</a:t>
              </a:r>
              <a:endParaRPr kumimoji="1" lang="ja-JP" altLang="en-US" dirty="0">
                <a:solidFill>
                  <a:srgbClr val="00B0F0"/>
                </a:solidFill>
              </a:endParaRPr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1115616" y="4077072"/>
              <a:ext cx="9361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>
                  <a:solidFill>
                    <a:srgbClr val="00B0F0"/>
                  </a:solidFill>
                </a:rPr>
                <a:t>Width</a:t>
              </a:r>
            </a:p>
            <a:p>
              <a:pPr algn="ctr"/>
              <a:r>
                <a:rPr lang="en-US" altLang="ja-JP" dirty="0" smtClean="0">
                  <a:solidFill>
                    <a:srgbClr val="00B0F0"/>
                  </a:solidFill>
                </a:rPr>
                <a:t>200ns</a:t>
              </a:r>
              <a:endParaRPr kumimoji="1" lang="ja-JP" altLang="en-US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81" name="グループ化 80"/>
          <p:cNvGrpSpPr/>
          <p:nvPr/>
        </p:nvGrpSpPr>
        <p:grpSpPr>
          <a:xfrm>
            <a:off x="4572000" y="2852936"/>
            <a:ext cx="3379115" cy="1890792"/>
            <a:chOff x="4644008" y="3861048"/>
            <a:chExt cx="3379115" cy="1890792"/>
          </a:xfrm>
        </p:grpSpPr>
        <p:grpSp>
          <p:nvGrpSpPr>
            <p:cNvPr id="80" name="グループ化 79"/>
            <p:cNvGrpSpPr/>
            <p:nvPr/>
          </p:nvGrpSpPr>
          <p:grpSpPr>
            <a:xfrm>
              <a:off x="4644008" y="4221088"/>
              <a:ext cx="3379115" cy="678584"/>
              <a:chOff x="4644008" y="4221088"/>
              <a:chExt cx="3379115" cy="678584"/>
            </a:xfrm>
          </p:grpSpPr>
          <p:grpSp>
            <p:nvGrpSpPr>
              <p:cNvPr id="69" name="グループ化 31"/>
              <p:cNvGrpSpPr/>
              <p:nvPr/>
            </p:nvGrpSpPr>
            <p:grpSpPr>
              <a:xfrm>
                <a:off x="5011549" y="4227622"/>
                <a:ext cx="945105" cy="672050"/>
                <a:chOff x="1259632" y="4365104"/>
                <a:chExt cx="1296144" cy="792088"/>
              </a:xfrm>
            </p:grpSpPr>
            <p:cxnSp>
              <p:nvCxnSpPr>
                <p:cNvPr id="75" name="直線コネクタ 74"/>
                <p:cNvCxnSpPr/>
                <p:nvPr/>
              </p:nvCxnSpPr>
              <p:spPr>
                <a:xfrm rot="5400000" flipH="1" flipV="1">
                  <a:off x="935596" y="4689140"/>
                  <a:ext cx="792088" cy="1440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直線コネクタ 75"/>
                <p:cNvCxnSpPr/>
                <p:nvPr/>
              </p:nvCxnSpPr>
              <p:spPr>
                <a:xfrm rot="10800000">
                  <a:off x="1403648" y="4365104"/>
                  <a:ext cx="100811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直線コネクタ 76"/>
                <p:cNvCxnSpPr/>
                <p:nvPr/>
              </p:nvCxnSpPr>
              <p:spPr>
                <a:xfrm rot="16200000" flipV="1">
                  <a:off x="2087724" y="4689140"/>
                  <a:ext cx="792088" cy="1440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グループ化 35"/>
              <p:cNvGrpSpPr/>
              <p:nvPr/>
            </p:nvGrpSpPr>
            <p:grpSpPr>
              <a:xfrm>
                <a:off x="6732240" y="4221088"/>
                <a:ext cx="945105" cy="672050"/>
                <a:chOff x="1259632" y="4365104"/>
                <a:chExt cx="1296144" cy="792088"/>
              </a:xfrm>
            </p:grpSpPr>
            <p:cxnSp>
              <p:nvCxnSpPr>
                <p:cNvPr id="72" name="直線コネクタ 71"/>
                <p:cNvCxnSpPr/>
                <p:nvPr/>
              </p:nvCxnSpPr>
              <p:spPr>
                <a:xfrm rot="5400000" flipH="1" flipV="1">
                  <a:off x="935596" y="4689140"/>
                  <a:ext cx="792088" cy="1440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線コネクタ 72"/>
                <p:cNvCxnSpPr/>
                <p:nvPr/>
              </p:nvCxnSpPr>
              <p:spPr>
                <a:xfrm rot="10800000">
                  <a:off x="1403648" y="4365104"/>
                  <a:ext cx="100811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線コネクタ 73"/>
                <p:cNvCxnSpPr/>
                <p:nvPr/>
              </p:nvCxnSpPr>
              <p:spPr>
                <a:xfrm rot="16200000" flipV="1">
                  <a:off x="2087724" y="4689140"/>
                  <a:ext cx="792088" cy="1440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1" name="直線コネクタ 70"/>
              <p:cNvCxnSpPr/>
              <p:nvPr/>
            </p:nvCxnSpPr>
            <p:spPr>
              <a:xfrm flipV="1">
                <a:off x="4644008" y="4896465"/>
                <a:ext cx="3379115" cy="320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テキスト ボックス 66"/>
            <p:cNvSpPr txBox="1"/>
            <p:nvPr/>
          </p:nvSpPr>
          <p:spPr>
            <a:xfrm>
              <a:off x="5652120" y="5013176"/>
              <a:ext cx="141765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b="1" dirty="0" smtClean="0"/>
                <a:t>FG set value</a:t>
              </a:r>
            </a:p>
            <a:p>
              <a:r>
                <a:rPr lang="en-US" altLang="ja-JP" sz="1400" b="1" dirty="0" smtClean="0"/>
                <a:t>     </a:t>
              </a:r>
              <a:r>
                <a:rPr kumimoji="1" lang="en-US" altLang="ja-JP" sz="1400" b="1" dirty="0" smtClean="0"/>
                <a:t>Period=410ns</a:t>
              </a:r>
            </a:p>
            <a:p>
              <a:r>
                <a:rPr lang="en-US" altLang="ja-JP" sz="1400" b="1" dirty="0" smtClean="0"/>
                <a:t>      Width=200ns</a:t>
              </a:r>
              <a:endParaRPr kumimoji="1" lang="ja-JP" altLang="en-US" sz="1400" b="1" dirty="0"/>
            </a:p>
          </p:txBody>
        </p:sp>
        <p:sp>
          <p:nvSpPr>
            <p:cNvPr id="68" name="テキスト ボックス 67"/>
            <p:cNvSpPr txBox="1"/>
            <p:nvPr/>
          </p:nvSpPr>
          <p:spPr>
            <a:xfrm>
              <a:off x="5652120" y="3861048"/>
              <a:ext cx="1417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b="1" dirty="0" smtClean="0"/>
                <a:t>200 + 210 + 200</a:t>
              </a:r>
              <a:endParaRPr kumimoji="1" lang="ja-JP" altLang="en-US" sz="1400" b="1" dirty="0"/>
            </a:p>
          </p:txBody>
        </p:sp>
      </p:grpSp>
      <p:sp>
        <p:nvSpPr>
          <p:cNvPr id="83" name="テキスト ボックス 82"/>
          <p:cNvSpPr txBox="1"/>
          <p:nvPr/>
        </p:nvSpPr>
        <p:spPr>
          <a:xfrm>
            <a:off x="4860032" y="5013176"/>
            <a:ext cx="3096344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Double (200+210+200) </a:t>
            </a:r>
          </a:p>
          <a:p>
            <a:r>
              <a:rPr kumimoji="1" lang="en-US" altLang="ja-JP" dirty="0" smtClean="0"/>
              <a:t>= Single (</a:t>
            </a:r>
            <a:r>
              <a:rPr lang="en-US" altLang="ja-JP" dirty="0" smtClean="0"/>
              <a:t>200</a:t>
            </a:r>
            <a:r>
              <a:rPr kumimoji="1" lang="en-US" altLang="ja-JP" dirty="0" smtClean="0"/>
              <a:t>0 or 400ns eq.??)  </a:t>
            </a:r>
          </a:p>
          <a:p>
            <a:r>
              <a:rPr kumimoji="1" lang="en-US" altLang="ja-JP" dirty="0" smtClean="0"/>
              <a:t>in TD18 Run  72, 73, 74, 89,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TD18 Run 89</a:t>
            </a:r>
            <a:br>
              <a:rPr kumimoji="1" lang="en-US" altLang="ja-JP" dirty="0" smtClean="0"/>
            </a:br>
            <a:r>
              <a:rPr lang="en-US" altLang="ja-JP" sz="4000" dirty="0" smtClean="0"/>
              <a:t>Well separated d</a:t>
            </a:r>
            <a:r>
              <a:rPr kumimoji="1" lang="en-US" altLang="ja-JP" sz="4000" dirty="0" smtClean="0"/>
              <a:t>ouble pulse at 90 MV/m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2011/2/9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Higo for US-HG 2011 at SLAC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6CF4-DF7C-4117-9349-39C189A3910A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  <p:pic>
        <p:nvPicPr>
          <p:cNvPr id="1026" name="Picture 2" descr="C:\Higo\2010\X-band\Nextef\TD18_#2\101016 Summary (14)\Analysis result\TD18_Disk_#2_89_20100929_015554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005064"/>
            <a:ext cx="2952328" cy="2214860"/>
          </a:xfrm>
          <a:prstGeom prst="rect">
            <a:avLst/>
          </a:prstGeom>
          <a:noFill/>
        </p:spPr>
      </p:pic>
      <p:pic>
        <p:nvPicPr>
          <p:cNvPr id="1028" name="Picture 4" descr="C:\Higo\2010\X-band\Nextef\TD18_#2\101016 Summary (14)\Analysis result\TD18_Disk_#2_89_20100929_031721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340768"/>
            <a:ext cx="3084441" cy="2313973"/>
          </a:xfrm>
          <a:prstGeom prst="rect">
            <a:avLst/>
          </a:prstGeom>
          <a:noFill/>
        </p:spPr>
      </p:pic>
      <p:pic>
        <p:nvPicPr>
          <p:cNvPr id="1030" name="Picture 6" descr="C:\Higo\2010\X-band\Nextef\TD18_#2\101016 Summary (14)\Analysis result\TD18_Disk_#2_89_20100929_050920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717032"/>
            <a:ext cx="3372313" cy="2529937"/>
          </a:xfrm>
          <a:prstGeom prst="rect">
            <a:avLst/>
          </a:prstGeom>
          <a:noFill/>
        </p:spPr>
      </p:pic>
      <p:pic>
        <p:nvPicPr>
          <p:cNvPr id="1031" name="Picture 7" descr="C:\Higo\2010\X-band\Nextef\TD18_#2\101016 Summary (14)\Analysis result\TD18_Disk_#2_89_20100929_110724_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1340768"/>
            <a:ext cx="2988457" cy="22419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Autofit/>
          </a:bodyPr>
          <a:lstStyle/>
          <a:p>
            <a:r>
              <a:rPr kumimoji="1" lang="en-US" altLang="ja-JP" sz="3200" dirty="0" smtClean="0"/>
              <a:t>BD trigger timings are equally distributed in the former and latter pulse</a:t>
            </a:r>
            <a:endParaRPr kumimoji="1" lang="ja-JP" altLang="en-US" sz="3200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2011/2/9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Higo for US-HG 2011 at SLAC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6CF4-DF7C-4117-9349-39C189A3910A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  <p:pic>
        <p:nvPicPr>
          <p:cNvPr id="1026" name="Picture 2" descr="C:\Higo\2010\X-band\Nextef\TD18_#2\101016 Summary (14)\Analysis result\TD18_Disk_#2_89_20101017-023933_==fc-up start==fc-midle start==(ACC-BD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077072"/>
            <a:ext cx="2591568" cy="1944216"/>
          </a:xfrm>
          <a:prstGeom prst="rect">
            <a:avLst/>
          </a:prstGeom>
          <a:noFill/>
        </p:spPr>
      </p:pic>
      <p:pic>
        <p:nvPicPr>
          <p:cNvPr id="1027" name="Picture 3" descr="C:\Higo\2010\X-band\Nextef\TD18_#2\101016 Summary (14)\Analysis result\TD18_Disk_#2_89_20101017-023933_==fc-middle start== (ACC-BD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077072"/>
            <a:ext cx="2591569" cy="1944216"/>
          </a:xfrm>
          <a:prstGeom prst="rect">
            <a:avLst/>
          </a:prstGeom>
          <a:noFill/>
        </p:spPr>
      </p:pic>
      <p:pic>
        <p:nvPicPr>
          <p:cNvPr id="1028" name="Picture 4" descr="C:\Higo\2010\X-band\Nextef\TD18_#2\101016 Summary (14)\Analysis result\TD18_Disk_#2_89_20101017-023933_==fc-up start== (ACC-BD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05064"/>
            <a:ext cx="2664296" cy="1998776"/>
          </a:xfrm>
          <a:prstGeom prst="rect">
            <a:avLst/>
          </a:prstGeom>
          <a:noFill/>
        </p:spPr>
      </p:pic>
      <p:pic>
        <p:nvPicPr>
          <p:cNvPr id="1029" name="Picture 5" descr="C:\Higo\2010\X-band\Nextef\TD18_#2\101016 Summary (14)\Analysis result\TD18_Disk_#2_89_20101017-023933_==Tr BD delay== (ACC-BD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1628800"/>
            <a:ext cx="2592288" cy="1944755"/>
          </a:xfrm>
          <a:prstGeom prst="rect">
            <a:avLst/>
          </a:prstGeom>
          <a:noFill/>
        </p:spPr>
      </p:pic>
      <p:pic>
        <p:nvPicPr>
          <p:cNvPr id="1030" name="Picture 6" descr="C:\Higo\2010\X-band\Nextef\TD18_#2\101016 Summary (14)\Analysis result\TD18_Disk_#2_89_20101017-023933_==Rs BD delay== (ACC-BD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484784"/>
            <a:ext cx="2736304" cy="2052797"/>
          </a:xfrm>
          <a:prstGeom prst="rect">
            <a:avLst/>
          </a:prstGeom>
          <a:noFill/>
        </p:spPr>
      </p:pic>
      <p:pic>
        <p:nvPicPr>
          <p:cNvPr id="1031" name="Picture 7" descr="C:\Higo\2010\X-band\Nextef\TD18_#2\101016 Summary (14)\Analysis result\TD18_Disk_#2_89_20101017-023933_==Rs BD delay==Tr BD delay==(ACC-BD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1628800"/>
            <a:ext cx="2604521" cy="1953933"/>
          </a:xfrm>
          <a:prstGeom prst="rect">
            <a:avLst/>
          </a:prstGeom>
          <a:noFill/>
        </p:spPr>
      </p:pic>
      <p:sp>
        <p:nvSpPr>
          <p:cNvPr id="12" name="テキスト ボックス 11"/>
          <p:cNvSpPr txBox="1"/>
          <p:nvPr/>
        </p:nvSpPr>
        <p:spPr>
          <a:xfrm>
            <a:off x="1691680" y="170080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Rs delay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211960" y="177281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Tr</a:t>
            </a:r>
            <a:r>
              <a:rPr kumimoji="1" lang="en-US" altLang="ja-JP" dirty="0" smtClean="0"/>
              <a:t> delay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300192" y="1700808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Tr</a:t>
            </a:r>
            <a:r>
              <a:rPr kumimoji="1" lang="en-US" altLang="ja-JP" dirty="0" smtClean="0"/>
              <a:t> delay </a:t>
            </a:r>
            <a:r>
              <a:rPr kumimoji="1" lang="en-US" altLang="ja-JP" dirty="0" err="1" smtClean="0"/>
              <a:t>vs</a:t>
            </a:r>
            <a:r>
              <a:rPr kumimoji="1" lang="en-US" altLang="ja-JP" dirty="0" smtClean="0"/>
              <a:t> Rs delay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308304" y="5013176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UP</a:t>
            </a:r>
            <a:r>
              <a:rPr kumimoji="1" lang="en-US" altLang="ja-JP" dirty="0" smtClean="0"/>
              <a:t> delay </a:t>
            </a:r>
            <a:r>
              <a:rPr kumimoji="1" lang="en-US" altLang="ja-JP" dirty="0" err="1" smtClean="0"/>
              <a:t>vs</a:t>
            </a:r>
            <a:r>
              <a:rPr kumimoji="1" lang="en-US" altLang="ja-JP" dirty="0" smtClean="0"/>
              <a:t> Mid delay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835696" y="414908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UP</a:t>
            </a:r>
            <a:r>
              <a:rPr kumimoji="1" lang="en-US" altLang="ja-JP" dirty="0" smtClean="0"/>
              <a:t> delay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355976" y="422108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Mid</a:t>
            </a:r>
            <a:r>
              <a:rPr kumimoji="1" lang="en-US" altLang="ja-JP" dirty="0" smtClean="0"/>
              <a:t> delay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0"/>
            <a:ext cx="864096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TD18 Run 90</a:t>
            </a:r>
            <a:br>
              <a:rPr kumimoji="1" lang="en-US" altLang="ja-JP" dirty="0" smtClean="0"/>
            </a:br>
            <a:r>
              <a:rPr lang="en-US" altLang="ja-JP" dirty="0" smtClean="0"/>
              <a:t>Close double pulse at 90 MV/m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2011/2/9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Higo for US-HG 2011 at SLAC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6CF4-DF7C-4117-9349-39C189A3910A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  <p:pic>
        <p:nvPicPr>
          <p:cNvPr id="2050" name="Picture 2" descr="C:\Higo\2010\X-band\Nextef\TD18_#2\101016 Summary (14)\Analysis result\TD18_Disk_#2_90_20101001_213152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2796250" cy="2097770"/>
          </a:xfrm>
          <a:prstGeom prst="rect">
            <a:avLst/>
          </a:prstGeom>
          <a:noFill/>
        </p:spPr>
      </p:pic>
      <p:pic>
        <p:nvPicPr>
          <p:cNvPr id="2052" name="Picture 4" descr="C:\Higo\2010\X-band\Nextef\TD18_#2\101016 Summary (14)\Analysis result\TD18_Disk_#2_90_20101002_054523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077072"/>
            <a:ext cx="2700505" cy="2025941"/>
          </a:xfrm>
          <a:prstGeom prst="rect">
            <a:avLst/>
          </a:prstGeom>
          <a:noFill/>
        </p:spPr>
      </p:pic>
      <p:pic>
        <p:nvPicPr>
          <p:cNvPr id="2053" name="Picture 5" descr="C:\Higo\2010\X-band\Nextef\TD18_#2\101016 Summary (14)\Analysis result\TD18_Disk_#2_90_20101002_054748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484784"/>
            <a:ext cx="2988457" cy="2241965"/>
          </a:xfrm>
          <a:prstGeom prst="rect">
            <a:avLst/>
          </a:prstGeom>
          <a:noFill/>
        </p:spPr>
      </p:pic>
      <p:pic>
        <p:nvPicPr>
          <p:cNvPr id="2054" name="Picture 6" descr="C:\Higo\2010\X-band\Nextef\TD18_#2\101016 Summary (14)\Analysis result\TD18_Disk_#2_90_20101002_091410_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4149080"/>
            <a:ext cx="2520280" cy="18907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Higo\2010\X-band\Nextef\TD18_#2\101016 Summary (14)\Analysis result\TD18_Disk_#2_90_20101017-025745_==fc-up start==fc-midle start==(ACC-BD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005064"/>
            <a:ext cx="2628258" cy="1971741"/>
          </a:xfrm>
          <a:prstGeom prst="rect">
            <a:avLst/>
          </a:prstGeom>
          <a:noFill/>
        </p:spPr>
      </p:pic>
      <p:pic>
        <p:nvPicPr>
          <p:cNvPr id="3078" name="Picture 6" descr="C:\Higo\2010\X-band\Nextef\TD18_#2\101016 Summary (14)\Analysis result\TD18_Disk_#2_90_20101017-025745_==fc-up start== (ACC-BD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05064"/>
            <a:ext cx="2364202" cy="1773644"/>
          </a:xfrm>
          <a:prstGeom prst="rect">
            <a:avLst/>
          </a:prstGeom>
          <a:noFill/>
        </p:spPr>
      </p:pic>
      <p:pic>
        <p:nvPicPr>
          <p:cNvPr id="3079" name="Picture 7" descr="C:\Higo\2010\X-band\Nextef\TD18_#2\101016 Summary (14)\Analysis result\TD18_Disk_#2_90_20101017-025745_==fc-middle start== (ACC-BD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005064"/>
            <a:ext cx="2508218" cy="1881686"/>
          </a:xfrm>
          <a:prstGeom prst="rect">
            <a:avLst/>
          </a:prstGeom>
          <a:noFill/>
        </p:spPr>
      </p:pic>
      <p:pic>
        <p:nvPicPr>
          <p:cNvPr id="3074" name="Picture 2" descr="C:\Higo\2010\X-band\Nextef\TD18_#2\101016 Summary (14)\Analysis result\TD18_Disk_#2_90_20101017-025745_==Tr BD delay== (ACC-BD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1412776"/>
            <a:ext cx="2639521" cy="1980190"/>
          </a:xfrm>
          <a:prstGeom prst="rect">
            <a:avLst/>
          </a:prstGeom>
          <a:noFill/>
        </p:spPr>
      </p:pic>
      <p:pic>
        <p:nvPicPr>
          <p:cNvPr id="3075" name="Picture 3" descr="C:\Higo\2010\X-band\Nextef\TD18_#2\101016 Summary (14)\Analysis result\TD18_Disk_#2_90_20101017-025745_==Rs BD delay==Tr BD delay==(ACC-BD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1412776"/>
            <a:ext cx="2664296" cy="1998777"/>
          </a:xfrm>
          <a:prstGeom prst="rect">
            <a:avLst/>
          </a:prstGeom>
          <a:noFill/>
        </p:spPr>
      </p:pic>
      <p:pic>
        <p:nvPicPr>
          <p:cNvPr id="3076" name="Picture 4" descr="C:\Higo\2010\X-band\Nextef\TD18_#2\101016 Summary (14)\Analysis result\TD18_Disk_#2_90_20101017-025745_==Rs BD delay== (ACC-BD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1484784"/>
            <a:ext cx="2520280" cy="1890735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Autofit/>
          </a:bodyPr>
          <a:lstStyle/>
          <a:p>
            <a:r>
              <a:rPr kumimoji="1" lang="en-US" altLang="ja-JP" sz="3200" dirty="0" smtClean="0"/>
              <a:t>BD trigger timings are again equally distributed in the former and latter pulse</a:t>
            </a:r>
            <a:endParaRPr kumimoji="1" lang="ja-JP" altLang="en-US" sz="3200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2011/2/9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Higo for US-HG 2011 at SLAC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6CF4-DF7C-4117-9349-39C189A3910A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691680" y="170080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Rs delay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211960" y="177281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Tr</a:t>
            </a:r>
            <a:r>
              <a:rPr kumimoji="1" lang="en-US" altLang="ja-JP" dirty="0" smtClean="0"/>
              <a:t> delay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164288" y="2420888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Tr</a:t>
            </a:r>
            <a:r>
              <a:rPr kumimoji="1" lang="en-US" altLang="ja-JP" dirty="0" smtClean="0"/>
              <a:t> delay </a:t>
            </a:r>
            <a:r>
              <a:rPr kumimoji="1" lang="en-US" altLang="ja-JP" dirty="0" err="1" smtClean="0"/>
              <a:t>vs</a:t>
            </a:r>
            <a:r>
              <a:rPr kumimoji="1" lang="en-US" altLang="ja-JP" dirty="0" smtClean="0"/>
              <a:t> Rs delay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308304" y="5013176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UP</a:t>
            </a:r>
            <a:r>
              <a:rPr kumimoji="1" lang="en-US" altLang="ja-JP" dirty="0" smtClean="0"/>
              <a:t> delay </a:t>
            </a:r>
            <a:r>
              <a:rPr kumimoji="1" lang="en-US" altLang="ja-JP" dirty="0" err="1" smtClean="0"/>
              <a:t>vs</a:t>
            </a:r>
            <a:r>
              <a:rPr kumimoji="1" lang="en-US" altLang="ja-JP" dirty="0" smtClean="0"/>
              <a:t> Mid delay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835696" y="414908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UP</a:t>
            </a:r>
            <a:r>
              <a:rPr kumimoji="1" lang="en-US" altLang="ja-JP" dirty="0" smtClean="0"/>
              <a:t> delay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355976" y="422108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Mid</a:t>
            </a:r>
            <a:r>
              <a:rPr kumimoji="1" lang="en-US" altLang="ja-JP" dirty="0" smtClean="0"/>
              <a:t> delay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Recent k</a:t>
            </a:r>
            <a:r>
              <a:rPr kumimoji="1" lang="en-US" altLang="ja-JP" dirty="0" smtClean="0"/>
              <a:t>ey members for Nextef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Accelerator</a:t>
            </a:r>
          </a:p>
          <a:p>
            <a:pPr lvl="1"/>
            <a:r>
              <a:rPr kumimoji="1" lang="en-US" altLang="ja-JP" dirty="0" smtClean="0"/>
              <a:t>S. Matsumoto, T. Abe, K. Yokoyama, K. </a:t>
            </a:r>
            <a:r>
              <a:rPr kumimoji="1" lang="en-US" altLang="ja-JP" dirty="0" err="1" smtClean="0"/>
              <a:t>Kakihara</a:t>
            </a:r>
            <a:r>
              <a:rPr kumimoji="1" lang="en-US" altLang="ja-JP" dirty="0" smtClean="0"/>
              <a:t>, T. Higo, S. Fukuda</a:t>
            </a:r>
          </a:p>
          <a:p>
            <a:r>
              <a:rPr lang="en-US" altLang="ja-JP" dirty="0" smtClean="0"/>
              <a:t>Mechanical engineering center</a:t>
            </a:r>
          </a:p>
          <a:p>
            <a:pPr lvl="1"/>
            <a:r>
              <a:rPr kumimoji="1" lang="en-US" altLang="ja-JP" dirty="0" smtClean="0"/>
              <a:t>Y. Higashi, T. </a:t>
            </a:r>
            <a:r>
              <a:rPr kumimoji="1" lang="en-US" altLang="ja-JP" dirty="0" err="1" smtClean="0"/>
              <a:t>Takatomi</a:t>
            </a:r>
            <a:r>
              <a:rPr kumimoji="1" lang="en-US" altLang="ja-JP" dirty="0" smtClean="0"/>
              <a:t>, K. Ueno</a:t>
            </a:r>
          </a:p>
          <a:p>
            <a:r>
              <a:rPr lang="en-US" altLang="ja-JP" dirty="0" smtClean="0"/>
              <a:t>Material science laboratory</a:t>
            </a:r>
          </a:p>
          <a:p>
            <a:pPr lvl="1"/>
            <a:r>
              <a:rPr kumimoji="1" lang="en-US" altLang="ja-JP" dirty="0" smtClean="0"/>
              <a:t>X. Zhang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2011/2/9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Higo for US-HG 2011 at SLAC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8B3F-E69C-419F-B03A-B8E1AA3B4FAC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08012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TD18 Run 90</a:t>
            </a:r>
            <a:br>
              <a:rPr lang="en-US" altLang="ja-JP" dirty="0" smtClean="0"/>
            </a:br>
            <a:r>
              <a:rPr lang="en-US" altLang="ja-JP" sz="4000" dirty="0" smtClean="0"/>
              <a:t>200+50+200  90MV/m double pulse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2011/2/9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Higo for US-HG 2011 at SLAC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6CF4-DF7C-4117-9349-39C189A3910A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9552" y="4437112"/>
            <a:ext cx="8208912" cy="18928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ym typeface="Wingdings" pitchFamily="2" charset="2"/>
              </a:rPr>
              <a:t>BD pulse shape confirmed by eye      BDR unit=[*1</a:t>
            </a:r>
            <a:r>
              <a:rPr lang="en-US" altLang="ja-JP" sz="2000" dirty="0" smtClean="0"/>
              <a:t>0</a:t>
            </a:r>
            <a:r>
              <a:rPr lang="en-US" altLang="ja-JP" sz="2000" baseline="30000" dirty="0" smtClean="0"/>
              <a:t>-5</a:t>
            </a:r>
            <a:r>
              <a:rPr lang="en-US" altLang="ja-JP" sz="2000" dirty="0" smtClean="0"/>
              <a:t> BD/pulse/m]</a:t>
            </a:r>
            <a:endParaRPr kumimoji="1" lang="en-US" altLang="ja-JP" sz="2000" dirty="0" smtClean="0"/>
          </a:p>
          <a:p>
            <a:r>
              <a:rPr lang="en-US" altLang="ja-JP" sz="2000" dirty="0" smtClean="0"/>
              <a:t>  </a:t>
            </a:r>
            <a:r>
              <a:rPr lang="en-US" altLang="ja-JP" sz="2000" dirty="0" err="1" smtClean="0"/>
              <a:t>BDR_Former</a:t>
            </a:r>
            <a:r>
              <a:rPr lang="en-US" altLang="ja-JP" sz="2000" dirty="0" smtClean="0"/>
              <a:t> pulse  = 31BD/93hrs  </a:t>
            </a:r>
            <a:r>
              <a:rPr lang="en-US" altLang="ja-JP" sz="2000" dirty="0" smtClean="0">
                <a:sym typeface="Wingdings" pitchFamily="2" charset="2"/>
              </a:rPr>
              <a:t> </a:t>
            </a:r>
            <a:r>
              <a:rPr lang="en-US" altLang="ja-JP" sz="2000" dirty="0" smtClean="0"/>
              <a:t>1.0</a:t>
            </a:r>
          </a:p>
          <a:p>
            <a:r>
              <a:rPr lang="en-US" altLang="ja-JP" sz="2000" dirty="0" smtClean="0"/>
              <a:t>  </a:t>
            </a:r>
            <a:r>
              <a:rPr lang="en-US" altLang="ja-JP" sz="2000" dirty="0" err="1" smtClean="0"/>
              <a:t>BDR_latter</a:t>
            </a:r>
            <a:r>
              <a:rPr lang="en-US" altLang="ja-JP" sz="2000" dirty="0" smtClean="0"/>
              <a:t> pulse     = 26BD/93hrs  </a:t>
            </a:r>
            <a:r>
              <a:rPr lang="en-US" altLang="ja-JP" sz="2000" dirty="0" smtClean="0">
                <a:sym typeface="Wingdings" pitchFamily="2" charset="2"/>
              </a:rPr>
              <a:t> </a:t>
            </a:r>
            <a:r>
              <a:rPr lang="en-US" altLang="ja-JP" sz="2000" dirty="0" smtClean="0"/>
              <a:t>0.84</a:t>
            </a:r>
          </a:p>
          <a:p>
            <a:r>
              <a:rPr lang="en-US" altLang="ja-JP" sz="2000" dirty="0" smtClean="0"/>
              <a:t>       </a:t>
            </a:r>
            <a:r>
              <a:rPr lang="en-US" altLang="ja-JP" sz="2000" dirty="0" err="1" smtClean="0"/>
              <a:t>BDR_total</a:t>
            </a:r>
            <a:r>
              <a:rPr lang="en-US" altLang="ja-JP" sz="2000" dirty="0" smtClean="0"/>
              <a:t>   =  57BD  </a:t>
            </a:r>
            <a:r>
              <a:rPr lang="en-US" altLang="ja-JP" sz="2000" dirty="0" smtClean="0">
                <a:sym typeface="Wingdings" pitchFamily="2" charset="2"/>
              </a:rPr>
              <a:t> 1.84</a:t>
            </a:r>
          </a:p>
          <a:p>
            <a:endParaRPr lang="en-US" altLang="ja-JP" sz="900" dirty="0" smtClean="0">
              <a:solidFill>
                <a:srgbClr val="00B0F0"/>
              </a:solidFill>
              <a:sym typeface="Wingdings" pitchFamily="2" charset="2"/>
            </a:endParaRPr>
          </a:p>
          <a:p>
            <a:pPr algn="ctr"/>
            <a:r>
              <a:rPr lang="en-US" altLang="ja-JP" sz="2800" dirty="0" smtClean="0">
                <a:solidFill>
                  <a:srgbClr val="FF0000"/>
                </a:solidFill>
                <a:sym typeface="Wingdings" pitchFamily="2" charset="2"/>
              </a:rPr>
              <a:t>Almost the same BDR for each pulse, former and latter</a:t>
            </a:r>
            <a:endParaRPr lang="en-US" altLang="ja-JP" sz="28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9" name="グラフ 8"/>
          <p:cNvGraphicFramePr/>
          <p:nvPr/>
        </p:nvGraphicFramePr>
        <p:xfrm>
          <a:off x="4572001" y="2132856"/>
          <a:ext cx="3816424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テキスト ボックス 12"/>
          <p:cNvSpPr txBox="1"/>
          <p:nvPr/>
        </p:nvSpPr>
        <p:spPr>
          <a:xfrm>
            <a:off x="5580112" y="1556792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00B0F0"/>
                </a:solidFill>
              </a:rPr>
              <a:t>BDR </a:t>
            </a:r>
            <a:r>
              <a:rPr lang="en-US" altLang="ja-JP" sz="2400" dirty="0" err="1" smtClean="0">
                <a:solidFill>
                  <a:srgbClr val="00B0F0"/>
                </a:solidFill>
              </a:rPr>
              <a:t>vs</a:t>
            </a:r>
            <a:r>
              <a:rPr lang="en-US" altLang="ja-JP" sz="2400" dirty="0" smtClean="0">
                <a:solidFill>
                  <a:srgbClr val="00B0F0"/>
                </a:solidFill>
              </a:rPr>
              <a:t> time</a:t>
            </a:r>
            <a:endParaRPr kumimoji="1" lang="ja-JP" altLang="en-US" sz="2400" dirty="0">
              <a:solidFill>
                <a:srgbClr val="00B0F0"/>
              </a:solidFill>
            </a:endParaRPr>
          </a:p>
        </p:txBody>
      </p:sp>
      <p:graphicFrame>
        <p:nvGraphicFramePr>
          <p:cNvPr id="14" name="グラフ 13"/>
          <p:cNvGraphicFramePr/>
          <p:nvPr/>
        </p:nvGraphicFramePr>
        <p:xfrm>
          <a:off x="611560" y="1916832"/>
          <a:ext cx="3456384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テキスト ボックス 14"/>
          <p:cNvSpPr txBox="1"/>
          <p:nvPr/>
        </p:nvSpPr>
        <p:spPr>
          <a:xfrm>
            <a:off x="1475656" y="1484784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00B0F0"/>
                </a:solidFill>
              </a:rPr>
              <a:t>#BD </a:t>
            </a:r>
            <a:r>
              <a:rPr lang="en-US" altLang="ja-JP" sz="2400" dirty="0" err="1" smtClean="0">
                <a:solidFill>
                  <a:srgbClr val="00B0F0"/>
                </a:solidFill>
              </a:rPr>
              <a:t>vs</a:t>
            </a:r>
            <a:r>
              <a:rPr lang="en-US" altLang="ja-JP" sz="2400" dirty="0" smtClean="0">
                <a:solidFill>
                  <a:srgbClr val="00B0F0"/>
                </a:solidFill>
              </a:rPr>
              <a:t> time</a:t>
            </a:r>
            <a:endParaRPr kumimoji="1" lang="ja-JP" altLang="en-US" sz="2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TD18  Double-pulse BDR at 90 MV/m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2011/2/9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Higo for US-HG 2011 at SLAC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8B3F-E69C-419F-B03A-B8E1AA3B4FAC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31640" y="4725144"/>
            <a:ext cx="6336704" cy="15696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>
                <a:sym typeface="Wingdings" pitchFamily="2" charset="2"/>
              </a:rPr>
              <a:t>Almost </a:t>
            </a:r>
            <a:r>
              <a:rPr lang="en-US" altLang="ja-JP" sz="2400" dirty="0" smtClean="0">
                <a:sym typeface="Wingdings" pitchFamily="2" charset="2"/>
              </a:rPr>
              <a:t>the same BDR for each </a:t>
            </a:r>
            <a:r>
              <a:rPr lang="en-US" altLang="ja-JP" sz="2400" dirty="0" smtClean="0">
                <a:sym typeface="Wingdings" pitchFamily="2" charset="2"/>
              </a:rPr>
              <a:t>pulse</a:t>
            </a:r>
          </a:p>
          <a:p>
            <a:pPr algn="ctr"/>
            <a:r>
              <a:rPr lang="en-US" altLang="ja-JP" sz="2400" dirty="0" smtClean="0">
                <a:sym typeface="Wingdings" pitchFamily="2" charset="2"/>
              </a:rPr>
              <a:t>Former/latter</a:t>
            </a:r>
          </a:p>
          <a:p>
            <a:pPr algn="ctr"/>
            <a:r>
              <a:rPr lang="en-US" altLang="ja-JP" sz="2400" dirty="0" smtClean="0">
                <a:sym typeface="Wingdings" pitchFamily="2" charset="2"/>
              </a:rPr>
              <a:t>narrow/broad separation</a:t>
            </a:r>
          </a:p>
          <a:p>
            <a:pPr algn="ctr"/>
            <a:r>
              <a:rPr lang="en-US" altLang="ja-JP" sz="2400" dirty="0" smtClean="0">
                <a:sym typeface="Wingdings" pitchFamily="2" charset="2"/>
              </a:rPr>
              <a:t>within a factor 2</a:t>
            </a:r>
            <a:endParaRPr lang="en-US" altLang="ja-JP" sz="2400" dirty="0" smtClean="0"/>
          </a:p>
        </p:txBody>
      </p:sp>
      <p:graphicFrame>
        <p:nvGraphicFramePr>
          <p:cNvPr id="8" name="表 7"/>
          <p:cNvGraphicFramePr>
            <a:graphicFrameLocks noGrp="1"/>
          </p:cNvGraphicFramePr>
          <p:nvPr/>
        </p:nvGraphicFramePr>
        <p:xfrm>
          <a:off x="1403648" y="1844824"/>
          <a:ext cx="6384033" cy="225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3"/>
                <a:gridCol w="2016224"/>
                <a:gridCol w="1919536"/>
              </a:tblGrid>
              <a:tr h="52730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TD18 run#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Run 89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Run 90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6785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ON-OFF-ON  ns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200+210+200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200+10+200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52235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BDR</a:t>
                      </a:r>
                      <a:r>
                        <a:rPr kumimoji="1" lang="en-US" altLang="ja-JP" baseline="0" dirty="0" smtClean="0"/>
                        <a:t> of f</a:t>
                      </a:r>
                      <a:r>
                        <a:rPr kumimoji="1" lang="en-US" altLang="ja-JP" dirty="0" smtClean="0"/>
                        <a:t>ormer pulse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1.5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1.0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52730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BDR of latter pulse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1.9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0.84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4860033" y="1412776"/>
            <a:ext cx="3312368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ym typeface="Wingdings" pitchFamily="2" charset="2"/>
              </a:rPr>
              <a:t>BDR </a:t>
            </a:r>
            <a:r>
              <a:rPr lang="en-US" altLang="ja-JP" sz="2000" dirty="0" smtClean="0">
                <a:sym typeface="Wingdings" pitchFamily="2" charset="2"/>
              </a:rPr>
              <a:t>unit=[*1</a:t>
            </a:r>
            <a:r>
              <a:rPr lang="en-US" altLang="ja-JP" sz="2000" dirty="0" smtClean="0"/>
              <a:t>0</a:t>
            </a:r>
            <a:r>
              <a:rPr lang="en-US" altLang="ja-JP" sz="2000" baseline="30000" dirty="0" smtClean="0"/>
              <a:t>-5</a:t>
            </a:r>
            <a:r>
              <a:rPr lang="en-US" altLang="ja-JP" sz="2000" dirty="0" smtClean="0"/>
              <a:t> BD/pulse/m</a:t>
            </a:r>
            <a:r>
              <a:rPr lang="en-US" altLang="ja-JP" sz="2000" dirty="0" smtClean="0"/>
              <a:t>]</a:t>
            </a:r>
            <a:endParaRPr kumimoji="1" lang="en-US" altLang="ja-JP" sz="20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843808" y="4149080"/>
            <a:ext cx="5688632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ym typeface="Wingdings" pitchFamily="2" charset="2"/>
              </a:rPr>
              <a:t>BD identified roughly  it should be confirmed well.</a:t>
            </a:r>
            <a:endParaRPr kumimoji="1" lang="en-US" altLang="ja-JP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ja-JP" dirty="0" smtClean="0"/>
              <a:t>TD18 Run 98  switching in three power levels</a:t>
            </a:r>
            <a:r>
              <a:rPr lang="ja-JP" altLang="en-US" dirty="0" smtClean="0"/>
              <a:t> </a:t>
            </a:r>
            <a:r>
              <a:rPr lang="en-US" altLang="ja-JP" dirty="0" smtClean="0"/>
              <a:t>in every second </a:t>
            </a:r>
            <a:r>
              <a:rPr lang="en-US" altLang="ja-JP" dirty="0" smtClean="0">
                <a:solidFill>
                  <a:srgbClr val="FF0000"/>
                </a:solidFill>
              </a:rPr>
              <a:t>for 46.2 hours</a:t>
            </a:r>
            <a:endParaRPr lang="ja-JP" altLang="en-US" dirty="0">
              <a:solidFill>
                <a:srgbClr val="FF0000"/>
              </a:solidFill>
            </a:endParaRPr>
          </a:p>
        </p:txBody>
      </p:sp>
      <p:pic>
        <p:nvPicPr>
          <p:cNvPr id="29699" name="Picture 2" descr="C:\Higo\2010\X-band\Nextef\TD18_#2\101026 Final Studies Summary (15)\run 98\Run98_1025_021703-yama3-Fpow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701651"/>
            <a:ext cx="4429125" cy="331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3" descr="C:\Higo\2010\X-band\Nextef\TD18_#2\101026 Final Studies Summary (15)\run 98\Run98_1025_021703-yama3-hi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107" y="1701651"/>
            <a:ext cx="3975100" cy="2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テキスト ボックス 7"/>
          <p:cNvSpPr txBox="1">
            <a:spLocks noChangeArrowheads="1"/>
          </p:cNvSpPr>
          <p:nvPr/>
        </p:nvSpPr>
        <p:spPr bwMode="auto">
          <a:xfrm>
            <a:off x="5436294" y="4654401"/>
            <a:ext cx="32400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>
                <a:solidFill>
                  <a:srgbClr val="FF0000"/>
                </a:solidFill>
              </a:rPr>
              <a:t>90   –   95   –   100 MV/m</a:t>
            </a:r>
            <a:endParaRPr lang="ja-JP" altLang="en-US">
              <a:solidFill>
                <a:srgbClr val="FF0000"/>
              </a:solidFill>
            </a:endParaRPr>
          </a:p>
        </p:txBody>
      </p:sp>
      <p:sp>
        <p:nvSpPr>
          <p:cNvPr id="29703" name="テキスト ボックス 8"/>
          <p:cNvSpPr txBox="1">
            <a:spLocks noChangeArrowheads="1"/>
          </p:cNvSpPr>
          <p:nvPr/>
        </p:nvSpPr>
        <p:spPr bwMode="auto">
          <a:xfrm>
            <a:off x="1978719" y="4797276"/>
            <a:ext cx="16494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RF pulse counts</a:t>
            </a:r>
            <a:endParaRPr lang="ja-JP" altLang="en-US"/>
          </a:p>
        </p:txBody>
      </p:sp>
      <p:sp>
        <p:nvSpPr>
          <p:cNvPr id="29704" name="テキスト ボックス 9"/>
          <p:cNvSpPr txBox="1">
            <a:spLocks noChangeArrowheads="1"/>
          </p:cNvSpPr>
          <p:nvPr/>
        </p:nvSpPr>
        <p:spPr bwMode="auto">
          <a:xfrm rot="-5400000">
            <a:off x="-604937" y="2988320"/>
            <a:ext cx="1936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Input power (MW)</a:t>
            </a:r>
            <a:endParaRPr lang="ja-JP" altLang="en-US"/>
          </a:p>
        </p:txBody>
      </p:sp>
      <p:sp>
        <p:nvSpPr>
          <p:cNvPr id="29705" name="テキスト ボックス 10"/>
          <p:cNvSpPr txBox="1">
            <a:spLocks noChangeArrowheads="1"/>
          </p:cNvSpPr>
          <p:nvPr/>
        </p:nvSpPr>
        <p:spPr bwMode="auto">
          <a:xfrm>
            <a:off x="5075932" y="1557189"/>
            <a:ext cx="3571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Histogram of pulses in terms of Eacc</a:t>
            </a:r>
            <a:endParaRPr lang="ja-JP" altLang="en-US"/>
          </a:p>
        </p:txBody>
      </p:sp>
      <p:sp>
        <p:nvSpPr>
          <p:cNvPr id="29706" name="テキスト ボックス 11"/>
          <p:cNvSpPr txBox="1">
            <a:spLocks noChangeArrowheads="1"/>
          </p:cNvSpPr>
          <p:nvPr/>
        </p:nvSpPr>
        <p:spPr bwMode="auto">
          <a:xfrm>
            <a:off x="5580112" y="5157192"/>
            <a:ext cx="23436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/>
              <a:t>Power level population</a:t>
            </a:r>
            <a:endParaRPr lang="ja-JP" altLang="en-US" dirty="0"/>
          </a:p>
        </p:txBody>
      </p:sp>
      <p:sp>
        <p:nvSpPr>
          <p:cNvPr id="29707" name="テキスト ボックス 12"/>
          <p:cNvSpPr txBox="1">
            <a:spLocks noChangeArrowheads="1"/>
          </p:cNvSpPr>
          <p:nvPr/>
        </p:nvSpPr>
        <p:spPr bwMode="auto">
          <a:xfrm>
            <a:off x="5652194" y="4438501"/>
            <a:ext cx="19351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Input power (MW)</a:t>
            </a:r>
            <a:endParaRPr lang="ja-JP" altLang="en-US"/>
          </a:p>
        </p:txBody>
      </p:sp>
      <p:sp>
        <p:nvSpPr>
          <p:cNvPr id="13" name="日付プレースホルダ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2011/2/9</a:t>
            </a:r>
            <a:endParaRPr lang="ja-JP" altLang="en-US"/>
          </a:p>
        </p:txBody>
      </p:sp>
      <p:sp>
        <p:nvSpPr>
          <p:cNvPr id="14" name="スライド番号プレースホル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F73758-93AD-4F56-BFC2-FE241ABF0A60}" type="slidenum">
              <a:rPr lang="ja-JP" altLang="en-US" smtClean="0"/>
              <a:pPr>
                <a:defRPr/>
              </a:pPr>
              <a:t>32</a:t>
            </a:fld>
            <a:endParaRPr lang="ja-JP" altLang="en-US"/>
          </a:p>
        </p:txBody>
      </p:sp>
      <p:sp>
        <p:nvSpPr>
          <p:cNvPr id="15" name="フッター プレースホルダ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Higo for US-HG 2011 at SLAC</a:t>
            </a:r>
            <a:endParaRPr lang="ja-JP" altLang="en-US"/>
          </a:p>
        </p:txBody>
      </p:sp>
      <p:sp>
        <p:nvSpPr>
          <p:cNvPr id="29712" name="テキスト ボックス 15"/>
          <p:cNvSpPr txBox="1">
            <a:spLocks noChangeArrowheads="1"/>
          </p:cNvSpPr>
          <p:nvPr/>
        </p:nvSpPr>
        <p:spPr bwMode="auto">
          <a:xfrm>
            <a:off x="1619672" y="5301208"/>
            <a:ext cx="2127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/>
              <a:t>Pulse width=252ns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TD18  BD’s in Run 98</a:t>
            </a:r>
            <a:endParaRPr lang="ja-JP" altLang="en-US" dirty="0" smtClean="0"/>
          </a:p>
        </p:txBody>
      </p:sp>
      <p:pic>
        <p:nvPicPr>
          <p:cNvPr id="30723" name="Picture 2" descr="C:\Higo\2010\X-band\Nextef\TD18_#2\101026 Final Studies Summary (15)\run 98\TD18_Disk_#2_98_20101028-135305_==F [MW]== (ACC-BD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12875"/>
            <a:ext cx="508793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テキスト ボックス 3"/>
          <p:cNvSpPr txBox="1">
            <a:spLocks noChangeArrowheads="1"/>
          </p:cNvSpPr>
          <p:nvPr/>
        </p:nvSpPr>
        <p:spPr bwMode="auto">
          <a:xfrm>
            <a:off x="2484438" y="3644900"/>
            <a:ext cx="43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400"/>
              <a:t>8</a:t>
            </a:r>
            <a:endParaRPr lang="ja-JP" altLang="en-US" sz="2400"/>
          </a:p>
        </p:txBody>
      </p:sp>
      <p:sp>
        <p:nvSpPr>
          <p:cNvPr id="30725" name="テキスト ボックス 4"/>
          <p:cNvSpPr txBox="1">
            <a:spLocks noChangeArrowheads="1"/>
          </p:cNvSpPr>
          <p:nvPr/>
        </p:nvSpPr>
        <p:spPr bwMode="auto">
          <a:xfrm>
            <a:off x="1403350" y="3860800"/>
            <a:ext cx="43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400"/>
              <a:t>1</a:t>
            </a:r>
            <a:endParaRPr lang="ja-JP" altLang="en-US" sz="2400"/>
          </a:p>
        </p:txBody>
      </p:sp>
      <p:sp>
        <p:nvSpPr>
          <p:cNvPr id="30726" name="テキスト ボックス 5"/>
          <p:cNvSpPr txBox="1">
            <a:spLocks noChangeArrowheads="1"/>
          </p:cNvSpPr>
          <p:nvPr/>
        </p:nvSpPr>
        <p:spPr bwMode="auto">
          <a:xfrm>
            <a:off x="3851275" y="1989138"/>
            <a:ext cx="6492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400"/>
              <a:t>43</a:t>
            </a:r>
            <a:endParaRPr lang="ja-JP" altLang="en-US" sz="2400"/>
          </a:p>
        </p:txBody>
      </p:sp>
      <p:sp>
        <p:nvSpPr>
          <p:cNvPr id="30727" name="テキスト ボックス 6"/>
          <p:cNvSpPr txBox="1">
            <a:spLocks noChangeArrowheads="1"/>
          </p:cNvSpPr>
          <p:nvPr/>
        </p:nvSpPr>
        <p:spPr bwMode="auto">
          <a:xfrm>
            <a:off x="5364163" y="2133600"/>
            <a:ext cx="3311525" cy="230832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 dirty="0"/>
              <a:t>  Higher power pulse makes bigger BDR.</a:t>
            </a:r>
          </a:p>
          <a:p>
            <a:endParaRPr lang="en-US" altLang="ja-JP" sz="2400" dirty="0"/>
          </a:p>
          <a:p>
            <a:r>
              <a:rPr lang="en-US" altLang="ja-JP" sz="2400" dirty="0"/>
              <a:t>  We compare this result to the usual BDR </a:t>
            </a:r>
            <a:r>
              <a:rPr lang="en-US" altLang="ja-JP" sz="2400" dirty="0" smtClean="0"/>
              <a:t>plot… see next page</a:t>
            </a:r>
            <a:endParaRPr lang="ja-JP" altLang="en-US" sz="2400" dirty="0"/>
          </a:p>
        </p:txBody>
      </p:sp>
      <p:sp>
        <p:nvSpPr>
          <p:cNvPr id="30728" name="テキスト ボックス 8"/>
          <p:cNvSpPr txBox="1">
            <a:spLocks noChangeArrowheads="1"/>
          </p:cNvSpPr>
          <p:nvPr/>
        </p:nvSpPr>
        <p:spPr bwMode="auto">
          <a:xfrm>
            <a:off x="755650" y="5445125"/>
            <a:ext cx="70564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>
                <a:solidFill>
                  <a:srgbClr val="FF0000"/>
                </a:solidFill>
              </a:rPr>
              <a:t>3.3*10</a:t>
            </a:r>
            <a:r>
              <a:rPr lang="en-US" altLang="ja-JP" sz="2400" baseline="30000">
                <a:solidFill>
                  <a:srgbClr val="FF0000"/>
                </a:solidFill>
              </a:rPr>
              <a:t>-6</a:t>
            </a:r>
            <a:r>
              <a:rPr lang="en-US" altLang="ja-JP" sz="2400">
                <a:solidFill>
                  <a:srgbClr val="FF0000"/>
                </a:solidFill>
              </a:rPr>
              <a:t>  /  2.6*10</a:t>
            </a:r>
            <a:r>
              <a:rPr lang="en-US" altLang="ja-JP" sz="2400" baseline="30000">
                <a:solidFill>
                  <a:srgbClr val="FF0000"/>
                </a:solidFill>
              </a:rPr>
              <a:t>-5</a:t>
            </a:r>
            <a:r>
              <a:rPr lang="en-US" altLang="ja-JP" sz="2400">
                <a:solidFill>
                  <a:srgbClr val="FF0000"/>
                </a:solidFill>
              </a:rPr>
              <a:t>  /  1.4*10</a:t>
            </a:r>
            <a:r>
              <a:rPr lang="en-US" altLang="ja-JP" sz="2400" baseline="30000">
                <a:solidFill>
                  <a:srgbClr val="FF0000"/>
                </a:solidFill>
              </a:rPr>
              <a:t>-4</a:t>
            </a:r>
            <a:r>
              <a:rPr lang="en-US" altLang="ja-JP" sz="2400">
                <a:solidFill>
                  <a:srgbClr val="FF0000"/>
                </a:solidFill>
              </a:rPr>
              <a:t>   [BD/pulse/m]</a:t>
            </a:r>
          </a:p>
        </p:txBody>
      </p:sp>
      <p:sp>
        <p:nvSpPr>
          <p:cNvPr id="10" name="日付プレースホルダ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2011/2/9</a:t>
            </a:r>
            <a:endParaRPr lang="ja-JP" altLang="en-US"/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690B34-077A-48D5-984A-6BD1D9F91D0D}" type="slidenum">
              <a:rPr lang="ja-JP" altLang="en-US" smtClean="0"/>
              <a:pPr>
                <a:defRPr/>
              </a:pPr>
              <a:t>33</a:t>
            </a:fld>
            <a:endParaRPr lang="ja-JP" altLang="en-US"/>
          </a:p>
        </p:txBody>
      </p:sp>
      <p:sp>
        <p:nvSpPr>
          <p:cNvPr id="12" name="フッター プレースホル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Higo for US-HG 2011 at SLAC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タイトル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08911" cy="1224136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TD18  Result of BDR in hopping three power levels</a:t>
            </a:r>
            <a:br>
              <a:rPr lang="en-US" altLang="ja-JP" sz="2800" dirty="0" smtClean="0"/>
            </a:br>
            <a:r>
              <a:rPr lang="en-US" altLang="ja-JP" sz="2800" dirty="0" smtClean="0"/>
              <a:t> comparing to the usual BDR </a:t>
            </a:r>
            <a:r>
              <a:rPr lang="en-US" altLang="ja-JP" sz="2800" dirty="0" err="1" smtClean="0"/>
              <a:t>vs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Eacc</a:t>
            </a:r>
            <a:endParaRPr lang="ja-JP" altLang="en-US" sz="2800" dirty="0" smtClean="0"/>
          </a:p>
        </p:txBody>
      </p:sp>
      <p:grpSp>
        <p:nvGrpSpPr>
          <p:cNvPr id="17" name="グループ化 16"/>
          <p:cNvGrpSpPr/>
          <p:nvPr/>
        </p:nvGrpSpPr>
        <p:grpSpPr>
          <a:xfrm>
            <a:off x="899592" y="1340768"/>
            <a:ext cx="5080000" cy="4429125"/>
            <a:chOff x="1835150" y="981075"/>
            <a:chExt cx="5080000" cy="4429125"/>
          </a:xfrm>
        </p:grpSpPr>
        <p:pic>
          <p:nvPicPr>
            <p:cNvPr id="31747" name="Picture 2" descr="C:\Higo\2010\Reports_Papers_Conferences_Talks\101011-15 IWLC10 CERN\Higo presentation\101017 BDR vs Eacc aselected points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35150" y="981075"/>
              <a:ext cx="5080000" cy="442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円/楕円 8"/>
            <p:cNvSpPr/>
            <p:nvPr/>
          </p:nvSpPr>
          <p:spPr>
            <a:xfrm>
              <a:off x="3865563" y="4168775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4449763" y="33337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4991100" y="2593975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grpSp>
        <p:nvGrpSpPr>
          <p:cNvPr id="2" name="グループ化 15"/>
          <p:cNvGrpSpPr>
            <a:grpSpLocks/>
          </p:cNvGrpSpPr>
          <p:nvPr/>
        </p:nvGrpSpPr>
        <p:grpSpPr bwMode="auto">
          <a:xfrm>
            <a:off x="6012160" y="1772816"/>
            <a:ext cx="2448272" cy="1570038"/>
            <a:chOff x="6804248" y="2708920"/>
            <a:chExt cx="2160240" cy="1569660"/>
          </a:xfrm>
        </p:grpSpPr>
        <p:sp>
          <p:nvSpPr>
            <p:cNvPr id="14" name="円/楕円 13"/>
            <p:cNvSpPr/>
            <p:nvPr/>
          </p:nvSpPr>
          <p:spPr>
            <a:xfrm>
              <a:off x="6804248" y="2853348"/>
              <a:ext cx="215865" cy="21584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1757" name="テキスト ボックス 14"/>
            <p:cNvSpPr txBox="1">
              <a:spLocks noChangeArrowheads="1"/>
            </p:cNvSpPr>
            <p:nvPr/>
          </p:nvSpPr>
          <p:spPr bwMode="auto">
            <a:xfrm>
              <a:off x="7121930" y="2708920"/>
              <a:ext cx="1842558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ja-JP" sz="2400" dirty="0"/>
                <a:t>Data points from jumping  among three levels</a:t>
              </a:r>
              <a:endParaRPr lang="ja-JP" altLang="en-US" sz="2400" dirty="0"/>
            </a:p>
          </p:txBody>
        </p:sp>
      </p:grpSp>
      <p:sp>
        <p:nvSpPr>
          <p:cNvPr id="11" name="日付プレースホルダ 1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2011/2/9</a:t>
            </a:r>
            <a:endParaRPr lang="ja-JP" altLang="en-US"/>
          </a:p>
        </p:txBody>
      </p:sp>
      <p:sp>
        <p:nvSpPr>
          <p:cNvPr id="15" name="スライド番号プレースホル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6A052A-84C1-4B22-A1AC-5DAB33A9259D}" type="slidenum">
              <a:rPr lang="ja-JP" altLang="en-US" smtClean="0"/>
              <a:pPr>
                <a:defRPr/>
              </a:pPr>
              <a:t>34</a:t>
            </a:fld>
            <a:endParaRPr lang="ja-JP" altLang="en-US"/>
          </a:p>
        </p:txBody>
      </p:sp>
      <p:sp>
        <p:nvSpPr>
          <p:cNvPr id="16" name="フッター プレースホルダ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Higo for US-HG 2011 at SLAC</a:t>
            </a:r>
            <a:endParaRPr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580112" y="3645024"/>
            <a:ext cx="3096344" cy="19389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No big change appears!</a:t>
            </a:r>
          </a:p>
          <a:p>
            <a:endParaRPr lang="en-US" altLang="ja-JP" sz="2400" dirty="0" smtClean="0"/>
          </a:p>
          <a:p>
            <a:r>
              <a:rPr kumimoji="1" lang="en-US" altLang="ja-JP" sz="2400" dirty="0" smtClean="0">
                <a:solidFill>
                  <a:srgbClr val="00B0F0"/>
                </a:solidFill>
              </a:rPr>
              <a:t>Each individual pulse determines </a:t>
            </a:r>
            <a:r>
              <a:rPr lang="en-US" altLang="ja-JP" sz="2400" dirty="0" smtClean="0">
                <a:solidFill>
                  <a:srgbClr val="00B0F0"/>
                </a:solidFill>
              </a:rPr>
              <a:t>its own </a:t>
            </a:r>
            <a:r>
              <a:rPr kumimoji="1" lang="en-US" altLang="ja-JP" sz="2400" dirty="0" smtClean="0">
                <a:solidFill>
                  <a:srgbClr val="00B0F0"/>
                </a:solidFill>
              </a:rPr>
              <a:t>breakdo</a:t>
            </a:r>
            <a:r>
              <a:rPr lang="en-US" altLang="ja-JP" sz="2400" dirty="0" smtClean="0">
                <a:solidFill>
                  <a:srgbClr val="00B0F0"/>
                </a:solidFill>
              </a:rPr>
              <a:t>w</a:t>
            </a:r>
            <a:r>
              <a:rPr kumimoji="1" lang="en-US" altLang="ja-JP" sz="2400" dirty="0" smtClean="0">
                <a:solidFill>
                  <a:srgbClr val="00B0F0"/>
                </a:solidFill>
              </a:rPr>
              <a:t>n probability</a:t>
            </a:r>
            <a:endParaRPr kumimoji="1" lang="en-US" altLang="ja-JP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ja-JP" dirty="0" smtClean="0"/>
              <a:t>TD18  Run 100, at 100 MV/m </a:t>
            </a:r>
            <a:br>
              <a:rPr lang="en-US" altLang="ja-JP" dirty="0" smtClean="0"/>
            </a:br>
            <a:r>
              <a:rPr lang="en-US" altLang="ja-JP" dirty="0" smtClean="0"/>
              <a:t>Behavior of nine pulses after BD</a:t>
            </a:r>
            <a:endParaRPr lang="ja-JP" altLang="en-US" dirty="0"/>
          </a:p>
        </p:txBody>
      </p:sp>
      <p:pic>
        <p:nvPicPr>
          <p:cNvPr id="32771" name="Picture 4" descr="C:\Higo\2010\X-band\Nextef\TD18_#2\101026 Final Studies Summary (15)\run 100\#BD after INTLK histrogra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4371975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テキスト ボックス 5"/>
          <p:cNvSpPr txBox="1">
            <a:spLocks noChangeArrowheads="1"/>
          </p:cNvSpPr>
          <p:nvPr/>
        </p:nvSpPr>
        <p:spPr bwMode="auto">
          <a:xfrm>
            <a:off x="4644008" y="1628800"/>
            <a:ext cx="4104456" cy="415498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sym typeface="Wingdings" pitchFamily="2" charset="2"/>
              </a:rPr>
              <a:t></a:t>
            </a:r>
            <a:r>
              <a:rPr lang="en-US" altLang="ja-JP" sz="2400" dirty="0" smtClean="0"/>
              <a:t>More </a:t>
            </a:r>
            <a:r>
              <a:rPr lang="en-US" altLang="ja-JP" sz="2400" dirty="0"/>
              <a:t>than 50% of breakdowns are n</a:t>
            </a:r>
            <a:r>
              <a:rPr lang="en-US" altLang="ja-JP" sz="2400" dirty="0">
                <a:solidFill>
                  <a:srgbClr val="00B0F0"/>
                </a:solidFill>
              </a:rPr>
              <a:t>ot accompanied by </a:t>
            </a:r>
            <a:r>
              <a:rPr lang="en-US" altLang="ja-JP" sz="2400" dirty="0" smtClean="0">
                <a:solidFill>
                  <a:srgbClr val="00B0F0"/>
                </a:solidFill>
              </a:rPr>
              <a:t>any breakdown</a:t>
            </a:r>
            <a:r>
              <a:rPr lang="en-US" altLang="ja-JP" sz="2400" dirty="0" smtClean="0"/>
              <a:t> in following pulses, </a:t>
            </a:r>
            <a:r>
              <a:rPr lang="en-US" altLang="ja-JP" sz="2400" dirty="0" smtClean="0">
                <a:solidFill>
                  <a:srgbClr val="FF0000"/>
                </a:solidFill>
              </a:rPr>
              <a:t>and 50% do follow</a:t>
            </a:r>
            <a:r>
              <a:rPr lang="en-US" altLang="ja-JP" sz="2400" dirty="0" smtClean="0"/>
              <a:t>.</a:t>
            </a:r>
            <a:endParaRPr lang="en-US" altLang="ja-JP" sz="2400" dirty="0"/>
          </a:p>
          <a:p>
            <a:endParaRPr lang="en-US" altLang="ja-JP" sz="2400" dirty="0" smtClean="0">
              <a:sym typeface="Wingdings" pitchFamily="2" charset="2"/>
            </a:endParaRPr>
          </a:p>
          <a:p>
            <a:r>
              <a:rPr lang="en-US" altLang="ja-JP" sz="2400" dirty="0" smtClean="0">
                <a:sym typeface="Wingdings" pitchFamily="2" charset="2"/>
              </a:rPr>
              <a:t></a:t>
            </a:r>
            <a:r>
              <a:rPr lang="en-US" altLang="ja-JP" sz="2400" dirty="0" smtClean="0"/>
              <a:t>Correlation </a:t>
            </a:r>
            <a:r>
              <a:rPr lang="en-US" altLang="ja-JP" sz="2400" dirty="0"/>
              <a:t>between number of consecutive breakdowns and the hardness of the initial breakdown should be evaluated.</a:t>
            </a:r>
            <a:endParaRPr lang="ja-JP" altLang="en-US" sz="2400" dirty="0"/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2011/2/9</a:t>
            </a: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2C3026-6D52-4578-B031-6EC7BECDB39C}" type="slidenum">
              <a:rPr lang="ja-JP" altLang="en-US" smtClean="0"/>
              <a:pPr>
                <a:defRPr/>
              </a:pPr>
              <a:t>35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Higo for US-HG 2011 at SLAC</a:t>
            </a:r>
            <a:endParaRPr lang="ja-JP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611560" y="5517232"/>
            <a:ext cx="4681537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dirty="0"/>
              <a:t>20110108~20110117,pulse width 252ns;</a:t>
            </a:r>
          </a:p>
          <a:p>
            <a:pPr algn="ctr">
              <a:spcBef>
                <a:spcPct val="50000"/>
              </a:spcBef>
            </a:pPr>
            <a:r>
              <a:rPr lang="en-US" altLang="zh-CN" sz="1600" dirty="0"/>
              <a:t>Red point is ACC BD, green is 1st BD;</a:t>
            </a:r>
          </a:p>
        </p:txBody>
      </p:sp>
      <p:sp>
        <p:nvSpPr>
          <p:cNvPr id="15" name="タイトル 1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Rs reflection phase varies along structure</a:t>
            </a:r>
            <a:endParaRPr kumimoji="1" lang="ja-JP" altLang="en-US" dirty="0"/>
          </a:p>
        </p:txBody>
      </p:sp>
      <p:sp>
        <p:nvSpPr>
          <p:cNvPr id="12" name="日付プレースホル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2011/2/9</a:t>
            </a:r>
            <a:endParaRPr kumimoji="1" lang="ja-JP" altLang="en-US"/>
          </a:p>
        </p:txBody>
      </p:sp>
      <p:sp>
        <p:nvSpPr>
          <p:cNvPr id="14" name="フッター プレースホル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Higo for US-HG 2011 at SLAC</a:t>
            </a:r>
            <a:endParaRPr kumimoji="1" lang="ja-JP" altLang="en-US"/>
          </a:p>
        </p:txBody>
      </p:sp>
      <p:sp>
        <p:nvSpPr>
          <p:cNvPr id="13" name="スライド番号プレースホル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8B3F-E69C-419F-B03A-B8E1AA3B4FAC}" type="slidenum">
              <a:rPr kumimoji="1" lang="ja-JP" altLang="en-US" smtClean="0"/>
              <a:pPr/>
              <a:t>36</a:t>
            </a:fld>
            <a:endParaRPr kumimoji="1" lang="ja-JP" altLang="en-US"/>
          </a:p>
        </p:txBody>
      </p:sp>
      <p:grpSp>
        <p:nvGrpSpPr>
          <p:cNvPr id="17" name="グループ化 16"/>
          <p:cNvGrpSpPr/>
          <p:nvPr/>
        </p:nvGrpSpPr>
        <p:grpSpPr>
          <a:xfrm>
            <a:off x="287983" y="836141"/>
            <a:ext cx="5508626" cy="4721161"/>
            <a:chOff x="287983" y="836141"/>
            <a:chExt cx="5508626" cy="4721161"/>
          </a:xfrm>
        </p:grpSpPr>
        <p:grpSp>
          <p:nvGrpSpPr>
            <p:cNvPr id="2" name="Group 9"/>
            <p:cNvGrpSpPr>
              <a:grpSpLocks/>
            </p:cNvGrpSpPr>
            <p:nvPr/>
          </p:nvGrpSpPr>
          <p:grpSpPr bwMode="auto">
            <a:xfrm>
              <a:off x="287983" y="836141"/>
              <a:ext cx="5508626" cy="4679950"/>
              <a:chOff x="0" y="799"/>
              <a:chExt cx="4740" cy="3421"/>
            </a:xfrm>
          </p:grpSpPr>
          <p:pic>
            <p:nvPicPr>
              <p:cNvPr id="3076" name="Picture 4" descr="0101_011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799"/>
                <a:ext cx="4740" cy="3421"/>
              </a:xfrm>
              <a:prstGeom prst="rect">
                <a:avLst/>
              </a:prstGeom>
              <a:noFill/>
            </p:spPr>
          </p:pic>
          <p:sp>
            <p:nvSpPr>
              <p:cNvPr id="3077" name="Line 5"/>
              <p:cNvSpPr>
                <a:spLocks noChangeShapeType="1"/>
              </p:cNvSpPr>
              <p:nvPr/>
            </p:nvSpPr>
            <p:spPr bwMode="auto">
              <a:xfrm>
                <a:off x="2408" y="1285"/>
                <a:ext cx="770" cy="2495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79" name="Line 7"/>
              <p:cNvSpPr>
                <a:spLocks noChangeShapeType="1"/>
              </p:cNvSpPr>
              <p:nvPr/>
            </p:nvSpPr>
            <p:spPr bwMode="auto">
              <a:xfrm>
                <a:off x="1180" y="1258"/>
                <a:ext cx="770" cy="2495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" name="Line 5"/>
              <p:cNvSpPr>
                <a:spLocks noChangeShapeType="1"/>
              </p:cNvSpPr>
              <p:nvPr/>
            </p:nvSpPr>
            <p:spPr bwMode="auto">
              <a:xfrm>
                <a:off x="3647" y="1285"/>
                <a:ext cx="770" cy="2495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" name="Line 5"/>
              <p:cNvSpPr>
                <a:spLocks noChangeShapeType="1"/>
              </p:cNvSpPr>
              <p:nvPr/>
            </p:nvSpPr>
            <p:spPr bwMode="auto">
              <a:xfrm>
                <a:off x="23" y="1391"/>
                <a:ext cx="745" cy="2395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6" name="テキスト ボックス 15"/>
            <p:cNvSpPr txBox="1"/>
            <p:nvPr/>
          </p:nvSpPr>
          <p:spPr>
            <a:xfrm>
              <a:off x="2123728" y="5157192"/>
              <a:ext cx="201622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 smtClean="0"/>
                <a:t>Rs phase</a:t>
              </a:r>
              <a:endParaRPr kumimoji="1" lang="ja-JP" altLang="en-US" sz="2000" dirty="0"/>
            </a:p>
          </p:txBody>
        </p:sp>
      </p:grpSp>
      <p:sp>
        <p:nvSpPr>
          <p:cNvPr id="3087" name="Rectangle 1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580112" y="1484784"/>
            <a:ext cx="3384425" cy="4105275"/>
          </a:xfrm>
          <a:ln w="28575"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zh-CN" sz="2400" dirty="0"/>
              <a:t>The phase decreases about 60deg while the Rs-</a:t>
            </a:r>
            <a:r>
              <a:rPr lang="en-US" altLang="zh-CN" sz="2400" dirty="0" err="1"/>
              <a:t>Tr</a:t>
            </a:r>
            <a:r>
              <a:rPr lang="en-US" altLang="zh-CN" sz="2400" dirty="0"/>
              <a:t> time increases from 0ns to 120ns (about double filling time) ;</a:t>
            </a:r>
          </a:p>
          <a:p>
            <a:pPr>
              <a:lnSpc>
                <a:spcPct val="90000"/>
              </a:lnSpc>
            </a:pPr>
            <a:r>
              <a:rPr lang="en-US" altLang="ja-JP" sz="2400" dirty="0" smtClean="0"/>
              <a:t>One-pass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phase </a:t>
            </a:r>
            <a:r>
              <a:rPr lang="en-US" altLang="zh-CN" sz="2400" dirty="0" smtClean="0"/>
              <a:t>shift </a:t>
            </a:r>
            <a:r>
              <a:rPr lang="en-US" altLang="zh-CN" sz="2400" dirty="0"/>
              <a:t>increases about </a:t>
            </a:r>
            <a:r>
              <a:rPr lang="en-US" altLang="zh-CN" sz="2400" dirty="0">
                <a:solidFill>
                  <a:srgbClr val="FF0000"/>
                </a:solidFill>
              </a:rPr>
              <a:t>30deg for the structure</a:t>
            </a:r>
            <a:r>
              <a:rPr lang="en-US" altLang="zh-CN" sz="2400" dirty="0" smtClean="0"/>
              <a:t>;</a:t>
            </a:r>
          </a:p>
          <a:p>
            <a:pPr>
              <a:lnSpc>
                <a:spcPct val="90000"/>
              </a:lnSpc>
            </a:pPr>
            <a:r>
              <a:rPr lang="en-US" altLang="zh-CN" sz="2400" dirty="0" smtClean="0">
                <a:sym typeface="Wingdings" pitchFamily="2" charset="2"/>
              </a:rPr>
              <a:t>Roughly +5 </a:t>
            </a:r>
            <a:r>
              <a:rPr lang="en-US" altLang="zh-CN" sz="2400" dirty="0" err="1" smtClean="0">
                <a:sym typeface="Wingdings" pitchFamily="2" charset="2"/>
              </a:rPr>
              <a:t>degC</a:t>
            </a:r>
            <a:r>
              <a:rPr lang="en-US" altLang="zh-CN" sz="2400" dirty="0" smtClean="0">
                <a:sym typeface="Wingdings" pitchFamily="2" charset="2"/>
              </a:rPr>
              <a:t> if due to body temperature rise.</a:t>
            </a:r>
            <a:endParaRPr lang="en-US" altLang="zh-CN" sz="2400" dirty="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836712"/>
          </a:xfrm>
          <a:ln w="57150"/>
        </p:spPr>
        <p:txBody>
          <a:bodyPr/>
          <a:lstStyle/>
          <a:p>
            <a:r>
              <a:rPr lang="en-US" altLang="zh-CN" dirty="0" smtClean="0"/>
              <a:t>What caused phase drift in Rs?</a:t>
            </a:r>
            <a:endParaRPr lang="en-US" altLang="zh-CN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3933056"/>
            <a:ext cx="8280920" cy="2592288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IQ drift due to amplitude</a:t>
            </a:r>
            <a:r>
              <a:rPr lang="en-US" altLang="zh-CN" sz="2400" dirty="0" smtClean="0"/>
              <a:t> variation is within a few degrees, </a:t>
            </a:r>
            <a:r>
              <a:rPr lang="en-US" altLang="zh-CN" sz="2400" dirty="0" smtClean="0">
                <a:sym typeface="Wingdings" pitchFamily="2" charset="2"/>
              </a:rPr>
              <a:t> </a:t>
            </a:r>
            <a:r>
              <a:rPr lang="en-US" altLang="zh-CN" sz="2000" dirty="0" smtClean="0"/>
              <a:t>&lt;&lt; 60deg.</a:t>
            </a:r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Body temperature </a:t>
            </a:r>
            <a:r>
              <a:rPr lang="en-US" altLang="zh-CN" sz="2400" dirty="0" smtClean="0"/>
              <a:t>~ +1degC may give 5 degree/structure </a:t>
            </a:r>
            <a:r>
              <a:rPr lang="en-US" altLang="zh-CN" sz="2400" dirty="0" smtClean="0">
                <a:sym typeface="Wingdings" pitchFamily="2" charset="2"/>
              </a:rPr>
              <a:t></a:t>
            </a:r>
            <a:r>
              <a:rPr lang="en-US" altLang="zh-CN" sz="2400" dirty="0" smtClean="0"/>
              <a:t> &lt;&lt; 30deg.</a:t>
            </a:r>
            <a:endParaRPr lang="en-US" altLang="zh-CN" sz="2000" dirty="0"/>
          </a:p>
          <a:p>
            <a:r>
              <a:rPr lang="en-US" altLang="zh-CN" sz="2400" dirty="0"/>
              <a:t>The </a:t>
            </a:r>
            <a:r>
              <a:rPr lang="en-US" altLang="zh-CN" sz="2400" dirty="0">
                <a:solidFill>
                  <a:srgbClr val="FF0000"/>
                </a:solidFill>
              </a:rPr>
              <a:t>frequency of the structure </a:t>
            </a:r>
            <a:r>
              <a:rPr lang="en-US" altLang="zh-CN" sz="2400" dirty="0" smtClean="0"/>
              <a:t>changed </a:t>
            </a:r>
            <a:r>
              <a:rPr lang="en-US" altLang="zh-CN" sz="2400" dirty="0" smtClean="0">
                <a:sym typeface="Wingdings" pitchFamily="2" charset="2"/>
              </a:rPr>
              <a:t> </a:t>
            </a:r>
            <a:r>
              <a:rPr lang="en-US" altLang="zh-CN" sz="2400" dirty="0" smtClean="0"/>
              <a:t>a MHz level?</a:t>
            </a:r>
          </a:p>
          <a:p>
            <a:r>
              <a:rPr lang="en-US" altLang="zh-CN" sz="2400" dirty="0" smtClean="0"/>
              <a:t>We measured </a:t>
            </a:r>
            <a:r>
              <a:rPr lang="en-US" altLang="zh-CN" sz="2400" dirty="0" smtClean="0">
                <a:solidFill>
                  <a:srgbClr val="FF0000"/>
                </a:solidFill>
              </a:rPr>
              <a:t>total phase along structure </a:t>
            </a:r>
            <a:r>
              <a:rPr lang="en-US" altLang="zh-CN" sz="2400" dirty="0" smtClean="0"/>
              <a:t>T24#3. We can compare with that of SLAC as of tuning and that after HG test.</a:t>
            </a:r>
          </a:p>
          <a:p>
            <a:r>
              <a:rPr lang="en-US" altLang="zh-CN" sz="2400" dirty="0" smtClean="0"/>
              <a:t>Anything else???</a:t>
            </a:r>
            <a:endParaRPr lang="en-US" altLang="zh-CN" sz="2400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1619672" y="764704"/>
            <a:ext cx="5761037" cy="3197225"/>
            <a:chOff x="1475656" y="1412776"/>
            <a:chExt cx="5761037" cy="3197225"/>
          </a:xfrm>
        </p:grpSpPr>
        <p:graphicFrame>
          <p:nvGraphicFramePr>
            <p:cNvPr id="5125" name="Object 5"/>
            <p:cNvGraphicFramePr>
              <a:graphicFrameLocks noChangeAspect="1"/>
            </p:cNvGraphicFramePr>
            <p:nvPr>
              <p:ph sz="half" idx="2"/>
            </p:nvPr>
          </p:nvGraphicFramePr>
          <p:xfrm>
            <a:off x="1475656" y="1412776"/>
            <a:ext cx="5761037" cy="3197225"/>
          </p:xfrm>
          <a:graphic>
            <a:graphicData uri="http://schemas.openxmlformats.org/presentationml/2006/ole">
              <p:oleObj spid="_x0000_s32770" name="图表" r:id="rId3" imgW="5495875" imgH="3048201" progId="Excel.Sheet.8">
                <p:embed/>
              </p:oleObj>
            </a:graphicData>
          </a:graphic>
        </p:graphicFrame>
        <p:cxnSp>
          <p:nvCxnSpPr>
            <p:cNvPr id="8" name="直線コネクタ 7"/>
            <p:cNvCxnSpPr/>
            <p:nvPr/>
          </p:nvCxnSpPr>
          <p:spPr bwMode="auto">
            <a:xfrm flipV="1">
              <a:off x="1925053" y="1844824"/>
              <a:ext cx="3367027" cy="225553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5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" name="日付プレースホル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2011/2/9</a:t>
            </a:r>
            <a:endParaRPr lang="en-US" altLang="zh-CN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70C7-DD17-4D30-B96A-5A5BBD8F8134}" type="slidenum">
              <a:rPr lang="en-US" altLang="zh-CN" smtClean="0"/>
              <a:pPr/>
              <a:t>37</a:t>
            </a:fld>
            <a:endParaRPr lang="en-US" altLang="zh-CN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Higo for US-HG 2011 at SLAC</a:t>
            </a:r>
            <a:endParaRPr lang="en-US" altLang="zh-CN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0"/>
            <a:ext cx="8568952" cy="1143000"/>
          </a:xfrm>
        </p:spPr>
        <p:txBody>
          <a:bodyPr>
            <a:normAutofit/>
          </a:bodyPr>
          <a:lstStyle/>
          <a:p>
            <a:r>
              <a:rPr kumimoji="1" lang="en-US" altLang="ja-JP" sz="4800" dirty="0" smtClean="0"/>
              <a:t>What to do from now till TD24</a:t>
            </a:r>
            <a:endParaRPr kumimoji="1" lang="ja-JP" altLang="en-US" sz="48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11560" y="1268760"/>
            <a:ext cx="8157592" cy="4968552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dirty="0" smtClean="0">
                <a:solidFill>
                  <a:srgbClr val="00B050"/>
                </a:solidFill>
              </a:rPr>
              <a:t>Expand pulse width up to 400ns</a:t>
            </a:r>
            <a:r>
              <a:rPr lang="en-US" altLang="ja-JP" dirty="0" smtClean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en-US" altLang="ja-JP" dirty="0" smtClean="0">
                <a:sym typeface="Wingdings" pitchFamily="2" charset="2"/>
              </a:rPr>
              <a:t>1week?</a:t>
            </a:r>
          </a:p>
          <a:p>
            <a:pPr lvl="1"/>
            <a:r>
              <a:rPr lang="en-US" altLang="ja-JP" dirty="0" smtClean="0">
                <a:sym typeface="Wingdings" pitchFamily="2" charset="2"/>
              </a:rPr>
              <a:t>252293352412 </a:t>
            </a:r>
            <a:r>
              <a:rPr lang="en-US" altLang="ja-JP" dirty="0" smtClean="0">
                <a:solidFill>
                  <a:srgbClr val="00B050"/>
                </a:solidFill>
                <a:sym typeface="Wingdings" pitchFamily="2" charset="2"/>
              </a:rPr>
              <a:t>finished in &lt;&lt;1 day</a:t>
            </a:r>
          </a:p>
          <a:p>
            <a:r>
              <a:rPr kumimoji="1" lang="en-US" altLang="ja-JP" dirty="0" smtClean="0"/>
              <a:t>Take </a:t>
            </a:r>
            <a:r>
              <a:rPr kumimoji="1" lang="en-US" altLang="ja-JP" dirty="0" smtClean="0">
                <a:solidFill>
                  <a:srgbClr val="00B0F0"/>
                </a:solidFill>
              </a:rPr>
              <a:t>BDR </a:t>
            </a:r>
            <a:r>
              <a:rPr kumimoji="1" lang="en-US" altLang="ja-JP" dirty="0" err="1" smtClean="0">
                <a:solidFill>
                  <a:srgbClr val="00B0F0"/>
                </a:solidFill>
              </a:rPr>
              <a:t>vs</a:t>
            </a:r>
            <a:r>
              <a:rPr kumimoji="1" lang="en-US" altLang="ja-JP" dirty="0" smtClean="0">
                <a:solidFill>
                  <a:srgbClr val="00B0F0"/>
                </a:solidFill>
              </a:rPr>
              <a:t> width</a:t>
            </a:r>
            <a:r>
              <a:rPr lang="en-US" altLang="ja-JP" dirty="0" smtClean="0">
                <a:solidFill>
                  <a:srgbClr val="00B0F0"/>
                </a:solidFill>
                <a:sym typeface="Wingdings" pitchFamily="2" charset="2"/>
              </a:rPr>
              <a:t> </a:t>
            </a:r>
            <a:r>
              <a:rPr lang="en-US" altLang="ja-JP" dirty="0" smtClean="0">
                <a:sym typeface="Wingdings" pitchFamily="2" charset="2"/>
              </a:rPr>
              <a:t>at 100MV/m1week</a:t>
            </a:r>
            <a:endParaRPr kumimoji="1" lang="en-US" altLang="ja-JP" dirty="0" smtClean="0"/>
          </a:p>
          <a:p>
            <a:r>
              <a:rPr lang="en-US" altLang="ja-JP" dirty="0" smtClean="0"/>
              <a:t>Take </a:t>
            </a:r>
            <a:r>
              <a:rPr lang="en-US" altLang="ja-JP" dirty="0" smtClean="0">
                <a:solidFill>
                  <a:srgbClr val="00B0F0"/>
                </a:solidFill>
              </a:rPr>
              <a:t>final</a:t>
            </a:r>
            <a:r>
              <a:rPr lang="en-US" altLang="ja-JP" dirty="0" smtClean="0"/>
              <a:t> </a:t>
            </a:r>
            <a:r>
              <a:rPr lang="en-US" altLang="ja-JP" dirty="0" smtClean="0">
                <a:solidFill>
                  <a:srgbClr val="00B0F0"/>
                </a:solidFill>
              </a:rPr>
              <a:t>BDR </a:t>
            </a:r>
            <a:r>
              <a:rPr lang="en-US" altLang="ja-JP" dirty="0" err="1" smtClean="0">
                <a:solidFill>
                  <a:srgbClr val="00B0F0"/>
                </a:solidFill>
              </a:rPr>
              <a:t>vs</a:t>
            </a:r>
            <a:r>
              <a:rPr lang="en-US" altLang="ja-JP" dirty="0" smtClean="0">
                <a:solidFill>
                  <a:srgbClr val="00B0F0"/>
                </a:solidFill>
              </a:rPr>
              <a:t> </a:t>
            </a:r>
            <a:r>
              <a:rPr lang="en-US" altLang="ja-JP" dirty="0" err="1" smtClean="0">
                <a:solidFill>
                  <a:srgbClr val="00B0F0"/>
                </a:solidFill>
              </a:rPr>
              <a:t>Eacc</a:t>
            </a:r>
            <a:r>
              <a:rPr lang="en-US" altLang="ja-JP" dirty="0" smtClean="0">
                <a:solidFill>
                  <a:srgbClr val="00B0F0"/>
                </a:solidFill>
              </a:rPr>
              <a:t> </a:t>
            </a:r>
            <a:r>
              <a:rPr lang="en-US" altLang="ja-JP" dirty="0" smtClean="0"/>
              <a:t>at 252ns</a:t>
            </a:r>
            <a:r>
              <a:rPr lang="en-US" altLang="ja-JP" dirty="0" smtClean="0">
                <a:sym typeface="Wingdings" pitchFamily="2" charset="2"/>
              </a:rPr>
              <a:t> 1week</a:t>
            </a:r>
            <a:endParaRPr lang="en-US" altLang="ja-JP" dirty="0" smtClean="0"/>
          </a:p>
          <a:p>
            <a:r>
              <a:rPr lang="en-US" altLang="ja-JP" dirty="0" smtClean="0">
                <a:solidFill>
                  <a:srgbClr val="00B0F0"/>
                </a:solidFill>
              </a:rPr>
              <a:t>Dark current </a:t>
            </a:r>
          </a:p>
          <a:p>
            <a:pPr lvl="1"/>
            <a:r>
              <a:rPr lang="en-US" altLang="ja-JP" dirty="0" smtClean="0">
                <a:solidFill>
                  <a:srgbClr val="00B0F0"/>
                </a:solidFill>
              </a:rPr>
              <a:t>Amount </a:t>
            </a:r>
            <a:r>
              <a:rPr lang="en-US" altLang="ja-JP" dirty="0" err="1" smtClean="0">
                <a:solidFill>
                  <a:srgbClr val="00B0F0"/>
                </a:solidFill>
              </a:rPr>
              <a:t>vs</a:t>
            </a:r>
            <a:r>
              <a:rPr lang="en-US" altLang="ja-JP" dirty="0" smtClean="0">
                <a:solidFill>
                  <a:srgbClr val="00B0F0"/>
                </a:solidFill>
              </a:rPr>
              <a:t> </a:t>
            </a:r>
            <a:r>
              <a:rPr lang="en-US" altLang="ja-JP" dirty="0" err="1" smtClean="0">
                <a:solidFill>
                  <a:srgbClr val="00B0F0"/>
                </a:solidFill>
              </a:rPr>
              <a:t>Eacc</a:t>
            </a:r>
            <a:r>
              <a:rPr lang="en-US" altLang="ja-JP" dirty="0" smtClean="0">
                <a:solidFill>
                  <a:srgbClr val="00B0F0"/>
                </a:solidFill>
              </a:rPr>
              <a:t>, spectrum </a:t>
            </a:r>
            <a:r>
              <a:rPr lang="en-US" altLang="ja-JP" dirty="0" smtClean="0"/>
              <a:t>measurement </a:t>
            </a:r>
            <a:r>
              <a:rPr lang="en-US" altLang="ja-JP" dirty="0" smtClean="0">
                <a:sym typeface="Wingdings" pitchFamily="2" charset="2"/>
              </a:rPr>
              <a:t>3</a:t>
            </a:r>
            <a:r>
              <a:rPr lang="en-US" altLang="ja-JP" dirty="0" smtClean="0"/>
              <a:t>day</a:t>
            </a:r>
          </a:p>
          <a:p>
            <a:r>
              <a:rPr lang="en-US" altLang="ja-JP" dirty="0" smtClean="0">
                <a:solidFill>
                  <a:srgbClr val="00B0F0"/>
                </a:solidFill>
              </a:rPr>
              <a:t>Double pulse </a:t>
            </a:r>
            <a:r>
              <a:rPr lang="en-US" altLang="ja-JP" dirty="0" smtClean="0"/>
              <a:t>operation</a:t>
            </a:r>
            <a:r>
              <a:rPr lang="en-US" altLang="ja-JP" dirty="0" smtClean="0">
                <a:sym typeface="Wingdings" pitchFamily="2" charset="2"/>
              </a:rPr>
              <a:t> 1 week</a:t>
            </a:r>
            <a:endParaRPr lang="en-US" altLang="ja-JP" dirty="0" smtClean="0"/>
          </a:p>
          <a:p>
            <a:r>
              <a:rPr lang="en-US" altLang="ja-JP" dirty="0" smtClean="0">
                <a:solidFill>
                  <a:srgbClr val="00B0F0"/>
                </a:solidFill>
              </a:rPr>
              <a:t>P</a:t>
            </a:r>
            <a:r>
              <a:rPr kumimoji="1" lang="en-US" altLang="ja-JP" dirty="0" smtClean="0">
                <a:solidFill>
                  <a:srgbClr val="00B0F0"/>
                </a:solidFill>
              </a:rPr>
              <a:t>ower calibration </a:t>
            </a:r>
            <a:r>
              <a:rPr kumimoji="1" lang="en-US" altLang="ja-JP" dirty="0" smtClean="0"/>
              <a:t>as a final work </a:t>
            </a:r>
            <a:r>
              <a:rPr kumimoji="1" lang="en-US" altLang="ja-JP" dirty="0" smtClean="0">
                <a:sym typeface="Wingdings" pitchFamily="2" charset="2"/>
              </a:rPr>
              <a:t> 1day</a:t>
            </a:r>
          </a:p>
          <a:p>
            <a:endParaRPr lang="en-US" altLang="ja-JP" dirty="0" smtClean="0">
              <a:solidFill>
                <a:srgbClr val="00B0F0"/>
              </a:solidFill>
              <a:sym typeface="Wingdings" pitchFamily="2" charset="2"/>
            </a:endParaRPr>
          </a:p>
          <a:p>
            <a:r>
              <a:rPr lang="en-US" altLang="ja-JP" dirty="0" smtClean="0">
                <a:sym typeface="Wingdings" pitchFamily="2" charset="2"/>
              </a:rPr>
              <a:t>Check</a:t>
            </a:r>
            <a:r>
              <a:rPr lang="en-US" altLang="ja-JP" dirty="0" smtClean="0">
                <a:solidFill>
                  <a:srgbClr val="00B0F0"/>
                </a:solidFill>
                <a:sym typeface="Wingdings" pitchFamily="2" charset="2"/>
              </a:rPr>
              <a:t> vacuum performance </a:t>
            </a:r>
            <a:r>
              <a:rPr lang="en-US" altLang="ja-JP" dirty="0" smtClean="0">
                <a:sym typeface="Wingdings" pitchFamily="2" charset="2"/>
              </a:rPr>
              <a:t>by removing load lines</a:t>
            </a:r>
            <a:endParaRPr kumimoji="1" lang="en-US" altLang="ja-JP" dirty="0" smtClean="0"/>
          </a:p>
          <a:p>
            <a:r>
              <a:rPr lang="en-US" altLang="ja-JP" dirty="0" smtClean="0">
                <a:solidFill>
                  <a:srgbClr val="00B0F0"/>
                </a:solidFill>
              </a:rPr>
              <a:t>Prepare for TD24 </a:t>
            </a:r>
            <a:r>
              <a:rPr lang="en-US" altLang="ja-JP" dirty="0" smtClean="0"/>
              <a:t>installation</a:t>
            </a:r>
          </a:p>
          <a:p>
            <a:pPr lvl="1"/>
            <a:r>
              <a:rPr kumimoji="1" lang="en-US" altLang="ja-JP" dirty="0" smtClean="0"/>
              <a:t>Better vacuum, etc.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2011/2/9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2688-FE33-4133-B8D1-F6C33B139EE3}" type="slidenum">
              <a:rPr kumimoji="1" lang="ja-JP" altLang="en-US" smtClean="0"/>
              <a:pPr/>
              <a:t>38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Higo for US-HG 2011 at SLAC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14356"/>
            <a:ext cx="8429625" cy="595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タイトル 1"/>
          <p:cNvSpPr>
            <a:spLocks noGrp="1"/>
          </p:cNvSpPr>
          <p:nvPr>
            <p:ph type="title"/>
          </p:nvPr>
        </p:nvSpPr>
        <p:spPr>
          <a:xfrm>
            <a:off x="251520" y="0"/>
            <a:ext cx="8280920" cy="86836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ja-JP" dirty="0" smtClean="0"/>
              <a:t>Nextef expansion is being proceeded</a:t>
            </a:r>
            <a:endParaRPr lang="ja-JP" altLang="en-US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28625" y="3500438"/>
            <a:ext cx="865943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b="1" dirty="0">
                <a:solidFill>
                  <a:srgbClr val="FF0000"/>
                </a:solidFill>
              </a:rPr>
              <a:t>KT-1</a:t>
            </a:r>
          </a:p>
          <a:p>
            <a:pPr>
              <a:defRPr/>
            </a:pPr>
            <a:r>
              <a:rPr lang="en-US" altLang="ja-JP" b="1" dirty="0">
                <a:solidFill>
                  <a:srgbClr val="FF0000"/>
                </a:solidFill>
              </a:rPr>
              <a:t>X-band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5365" name="テキスト ボックス 4"/>
          <p:cNvSpPr txBox="1">
            <a:spLocks noChangeArrowheads="1"/>
          </p:cNvSpPr>
          <p:nvPr/>
        </p:nvSpPr>
        <p:spPr bwMode="auto">
          <a:xfrm>
            <a:off x="1785938" y="5500688"/>
            <a:ext cx="979487" cy="646112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 dirty="0"/>
              <a:t>KT-2</a:t>
            </a:r>
          </a:p>
          <a:p>
            <a:r>
              <a:rPr lang="en-US" altLang="ja-JP" b="1" dirty="0"/>
              <a:t>C-band</a:t>
            </a:r>
            <a:endParaRPr lang="ja-JP" altLang="en-US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572250" y="2143125"/>
            <a:ext cx="865943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b="1" dirty="0">
                <a:solidFill>
                  <a:srgbClr val="FFC000"/>
                </a:solidFill>
              </a:rPr>
              <a:t>Nextef</a:t>
            </a:r>
          </a:p>
          <a:p>
            <a:pPr>
              <a:defRPr/>
            </a:pPr>
            <a:r>
              <a:rPr lang="en-US" altLang="ja-JP" b="1" dirty="0">
                <a:solidFill>
                  <a:srgbClr val="FFC000"/>
                </a:solidFill>
              </a:rPr>
              <a:t>X-band</a:t>
            </a:r>
            <a:endParaRPr lang="ja-JP" altLang="en-US" b="1" dirty="0">
              <a:solidFill>
                <a:srgbClr val="FFC000"/>
              </a:solidFill>
            </a:endParaRPr>
          </a:p>
        </p:txBody>
      </p:sp>
      <p:sp>
        <p:nvSpPr>
          <p:cNvPr id="7" name="テキスト ボックス 4"/>
          <p:cNvSpPr txBox="1">
            <a:spLocks noChangeArrowheads="1"/>
          </p:cNvSpPr>
          <p:nvPr/>
        </p:nvSpPr>
        <p:spPr bwMode="auto">
          <a:xfrm>
            <a:off x="4429124" y="4429132"/>
            <a:ext cx="324128" cy="369332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rgbClr val="FFFF00"/>
                </a:solidFill>
              </a:rPr>
              <a:t>A</a:t>
            </a:r>
            <a:endParaRPr lang="ja-JP" altLang="en-US" b="1" dirty="0">
              <a:solidFill>
                <a:srgbClr val="FFFF00"/>
              </a:solidFill>
            </a:endParaRPr>
          </a:p>
        </p:txBody>
      </p:sp>
      <p:sp>
        <p:nvSpPr>
          <p:cNvPr id="8" name="テキスト ボックス 4"/>
          <p:cNvSpPr txBox="1">
            <a:spLocks noChangeArrowheads="1"/>
          </p:cNvSpPr>
          <p:nvPr/>
        </p:nvSpPr>
        <p:spPr bwMode="auto">
          <a:xfrm>
            <a:off x="5214942" y="3571876"/>
            <a:ext cx="324128" cy="369332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B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9" name="日付プレースホルダ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2011/2/9</a:t>
            </a:r>
            <a:endParaRPr kumimoji="1" lang="ja-JP" altLang="en-US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8B3F-E69C-419F-B03A-B8E1AA3B4FAC}" type="slidenum">
              <a:rPr kumimoji="1" lang="ja-JP" altLang="en-US" smtClean="0"/>
              <a:pPr/>
              <a:t>39</a:t>
            </a:fld>
            <a:endParaRPr kumimoji="1" lang="ja-JP" altLang="en-US"/>
          </a:p>
        </p:txBody>
      </p:sp>
      <p:sp>
        <p:nvSpPr>
          <p:cNvPr id="11" name="フッター プレースホル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Higo for US-HG 2011 at SLAC</a:t>
            </a:r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796136" y="836712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Pulse compression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and</a:t>
            </a:r>
          </a:p>
          <a:p>
            <a:pPr algn="r"/>
            <a:r>
              <a:rPr lang="en-US" altLang="ja-JP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KT1~B line</a:t>
            </a:r>
          </a:p>
          <a:p>
            <a:pPr algn="r"/>
            <a:r>
              <a:rPr lang="en-US" altLang="ja-JP" sz="2400" dirty="0" err="1" smtClean="0">
                <a:solidFill>
                  <a:srgbClr val="FF0000"/>
                </a:solidFill>
              </a:rPr>
              <a:t>i</a:t>
            </a:r>
            <a:r>
              <a:rPr kumimoji="1" lang="en-US" altLang="ja-JP" sz="2400" dirty="0" err="1" smtClean="0">
                <a:solidFill>
                  <a:srgbClr val="FF0000"/>
                </a:solidFill>
              </a:rPr>
              <a:t>nMarch~April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14" name="直線コネクタ 13"/>
          <p:cNvCxnSpPr/>
          <p:nvPr/>
        </p:nvCxnSpPr>
        <p:spPr>
          <a:xfrm flipV="1">
            <a:off x="395536" y="3789040"/>
            <a:ext cx="1224136" cy="72008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rot="10800000">
            <a:off x="1547664" y="3789040"/>
            <a:ext cx="576064" cy="288032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rot="10800000" flipV="1">
            <a:off x="2123728" y="3789040"/>
            <a:ext cx="432048" cy="216024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rot="10800000">
            <a:off x="2483768" y="3789040"/>
            <a:ext cx="1008112" cy="576064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flipV="1">
            <a:off x="3491880" y="3861048"/>
            <a:ext cx="2448272" cy="504056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 rot="16200000" flipV="1">
            <a:off x="5544108" y="4185084"/>
            <a:ext cx="792088" cy="144016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 rot="10800000">
            <a:off x="5364088" y="4293096"/>
            <a:ext cx="576064" cy="36004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 rot="10800000">
            <a:off x="5796136" y="2924944"/>
            <a:ext cx="1224136" cy="720080"/>
          </a:xfrm>
          <a:prstGeom prst="line">
            <a:avLst/>
          </a:prstGeom>
          <a:ln w="5715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 rot="10800000" flipV="1">
            <a:off x="1403648" y="3645024"/>
            <a:ext cx="5688632" cy="1296144"/>
          </a:xfrm>
          <a:prstGeom prst="line">
            <a:avLst/>
          </a:prstGeom>
          <a:ln w="5715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 rot="10800000" flipV="1">
            <a:off x="5364088" y="3717032"/>
            <a:ext cx="1584176" cy="864096"/>
          </a:xfrm>
          <a:prstGeom prst="line">
            <a:avLst/>
          </a:prstGeom>
          <a:ln w="5715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>
            <a:off x="4355976" y="4077072"/>
            <a:ext cx="1008112" cy="504056"/>
          </a:xfrm>
          <a:prstGeom prst="line">
            <a:avLst/>
          </a:prstGeom>
          <a:ln w="5715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>
            <a:stCxn id="7" idx="1"/>
          </p:cNvCxnSpPr>
          <p:nvPr/>
        </p:nvCxnSpPr>
        <p:spPr>
          <a:xfrm rot="10800000">
            <a:off x="4427984" y="4077072"/>
            <a:ext cx="1140" cy="536726"/>
          </a:xfrm>
          <a:prstGeom prst="line">
            <a:avLst/>
          </a:prstGeom>
          <a:ln w="5715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Higo\2010\Reports_Papers_Conferences_Talks\100523_IPAC10_京都\Higo_THPEA012_KEK_Nextef\Poster\TD18#2 Setup at Nextef IMG_03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500438"/>
            <a:ext cx="3713183" cy="2786082"/>
          </a:xfrm>
          <a:prstGeom prst="rect">
            <a:avLst/>
          </a:prstGeom>
          <a:noFill/>
        </p:spPr>
      </p:pic>
      <p:pic>
        <p:nvPicPr>
          <p:cNvPr id="21507" name="Picture 3" descr="C:\Higo\2010\Reports_Papers_Conferences_Talks\100523_IPAC10_京都\Higo_THPEA012_KEK_Nextef\Poster\T18 at Nexte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429000"/>
            <a:ext cx="3857652" cy="2893240"/>
          </a:xfrm>
          <a:prstGeom prst="rect">
            <a:avLst/>
          </a:prstGeom>
          <a:noFill/>
        </p:spPr>
      </p:pic>
      <p:pic>
        <p:nvPicPr>
          <p:cNvPr id="21509" name="Picture 5" descr="C:\Higo\2010\Reports_Papers_Conferences_Talks\100523_IPAC10_京都\Higo_THPEA013_CERN_SLAC_KEK\TD18#2 before installation to Nextef IMG_03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357298"/>
            <a:ext cx="3518532" cy="2015118"/>
          </a:xfrm>
          <a:prstGeom prst="rect">
            <a:avLst/>
          </a:prstGeom>
          <a:noFill/>
        </p:spPr>
      </p:pic>
      <p:pic>
        <p:nvPicPr>
          <p:cNvPr id="21512" name="Picture 8" descr="C:\Higo\2009\Reports_Papers_Conferences_Talks\加速器学会誌\090910 Submission\Fig08 right KEK structu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1357298"/>
            <a:ext cx="3429024" cy="1891982"/>
          </a:xfrm>
          <a:prstGeom prst="rect">
            <a:avLst/>
          </a:prstGeom>
          <a:noFill/>
        </p:spPr>
      </p:pic>
      <p:sp>
        <p:nvSpPr>
          <p:cNvPr id="9" name="テキスト ボックス 8"/>
          <p:cNvSpPr txBox="1"/>
          <p:nvPr/>
        </p:nvSpPr>
        <p:spPr>
          <a:xfrm>
            <a:off x="785786" y="714356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>
                <a:solidFill>
                  <a:srgbClr val="FF0000"/>
                </a:solidFill>
              </a:rPr>
              <a:t>T18_Disk_#2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572000" y="714356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>
                <a:solidFill>
                  <a:srgbClr val="FF0000"/>
                </a:solidFill>
              </a:rPr>
              <a:t>TD18_Disk_#2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1520" y="116632"/>
            <a:ext cx="8424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dirty="0" smtClean="0"/>
              <a:t>Structure test for CLIC study</a:t>
            </a:r>
            <a:endParaRPr kumimoji="1" lang="en-US" altLang="ja-JP" sz="4400" dirty="0" smtClean="0"/>
          </a:p>
        </p:txBody>
      </p:sp>
      <p:sp>
        <p:nvSpPr>
          <p:cNvPr id="12" name="日付プレースホル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2011/2/9</a:t>
            </a:r>
            <a:endParaRPr kumimoji="1" lang="ja-JP" altLang="en-US"/>
          </a:p>
        </p:txBody>
      </p:sp>
      <p:sp>
        <p:nvSpPr>
          <p:cNvPr id="13" name="スライド番号プレースホル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8B3F-E69C-419F-B03A-B8E1AA3B4FAC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sp>
        <p:nvSpPr>
          <p:cNvPr id="14" name="フッター プレースホル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Higo for US-HG 2011 at SLAC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858218"/>
          </a:xfrm>
        </p:spPr>
        <p:txBody>
          <a:bodyPr>
            <a:noAutofit/>
          </a:bodyPr>
          <a:lstStyle/>
          <a:p>
            <a:r>
              <a:rPr lang="en-US" altLang="ja-JP" sz="3600" dirty="0" smtClean="0"/>
              <a:t>Fundamental study with SLAC is kept going</a:t>
            </a:r>
            <a:br>
              <a:rPr lang="en-US" altLang="ja-JP" sz="3600" dirty="0" smtClean="0"/>
            </a:br>
            <a:r>
              <a:rPr lang="en-US" altLang="ja-JP" sz="3600" dirty="0" smtClean="0"/>
              <a:t>in </a:t>
            </a:r>
            <a:r>
              <a:rPr kumimoji="1" lang="en-US" altLang="ja-JP" sz="3600" dirty="0" smtClean="0"/>
              <a:t>Higashi / </a:t>
            </a:r>
            <a:r>
              <a:rPr lang="en-US" altLang="ja-JP" sz="3600" dirty="0" err="1" smtClean="0"/>
              <a:t>Dolgashev</a:t>
            </a:r>
            <a:r>
              <a:rPr lang="en-US" altLang="ja-JP" sz="3600" dirty="0" smtClean="0"/>
              <a:t> </a:t>
            </a:r>
            <a:r>
              <a:rPr kumimoji="1" lang="en-US" altLang="ja-JP" sz="3600" dirty="0" smtClean="0"/>
              <a:t>studies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en-US" altLang="ja-JP" sz="3600" dirty="0" smtClean="0"/>
              <a:t>such as Mo/Cu or SUS/Cu and </a:t>
            </a:r>
            <a:r>
              <a:rPr lang="en-US" altLang="ja-JP" sz="3600" dirty="0" err="1" smtClean="0"/>
              <a:t>Moly</a:t>
            </a:r>
            <a:endParaRPr kumimoji="1" lang="ja-JP" altLang="en-US" sz="36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2011/2/9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Higo for US-HG 2011 at SLAC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8B3F-E69C-419F-B03A-B8E1AA3B4FAC}" type="slidenum">
              <a:rPr kumimoji="1" lang="ja-JP" altLang="en-US" smtClean="0"/>
              <a:pPr/>
              <a:t>40</a:t>
            </a:fld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132856"/>
            <a:ext cx="53721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899592" y="5445224"/>
            <a:ext cx="7056784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We are thinking to start the similar experimental study at moderate gradient level as 80-100MV/m early JFY2011 with mode launcher made by SLAC.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Basic study </a:t>
            </a:r>
            <a:br>
              <a:rPr kumimoji="1" lang="en-US" altLang="ja-JP" dirty="0" smtClean="0"/>
            </a:br>
            <a:r>
              <a:rPr kumimoji="1" lang="en-US" altLang="ja-JP" dirty="0" smtClean="0"/>
              <a:t>with coupon and single-cell setup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2011/2/9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Higo for US-HG 2011 at SLAC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8B3F-E69C-419F-B03A-B8E1AA3B4FAC}" type="slidenum">
              <a:rPr kumimoji="1" lang="ja-JP" altLang="en-US" smtClean="0"/>
              <a:pPr/>
              <a:t>41</a:t>
            </a:fld>
            <a:endParaRPr kumimoji="1" lang="ja-JP" alt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2664296" cy="199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772816"/>
            <a:ext cx="4032448" cy="3015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611560" y="3861048"/>
            <a:ext cx="33123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Coupon</a:t>
            </a:r>
          </a:p>
          <a:p>
            <a:pPr algn="ctr"/>
            <a:r>
              <a:rPr lang="en-US" altLang="ja-JP" sz="2400" dirty="0" smtClean="0"/>
              <a:t>For surface evaluation</a:t>
            </a:r>
          </a:p>
          <a:p>
            <a:pPr algn="ctr"/>
            <a:r>
              <a:rPr lang="en-US" altLang="ja-JP" sz="2400" dirty="0" smtClean="0"/>
              <a:t>s</a:t>
            </a:r>
            <a:r>
              <a:rPr kumimoji="1" lang="en-US" altLang="ja-JP" sz="2400" dirty="0" smtClean="0"/>
              <a:t>uch as</a:t>
            </a:r>
          </a:p>
          <a:p>
            <a:pPr algn="ctr"/>
            <a:r>
              <a:rPr lang="en-US" altLang="ja-JP" sz="2400" dirty="0" smtClean="0"/>
              <a:t>Cutting, HIP, purity, heat treatment, CP, EP, etc.</a:t>
            </a:r>
            <a:r>
              <a:rPr kumimoji="1" lang="en-US" altLang="ja-JP" sz="3200" dirty="0" smtClean="0"/>
              <a:t> 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139952" y="4869160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rgbClr val="0070C0"/>
                </a:solidFill>
              </a:rPr>
              <a:t>Single-cell setup</a:t>
            </a:r>
          </a:p>
          <a:p>
            <a:pPr algn="ctr"/>
            <a:r>
              <a:rPr lang="en-US" altLang="ja-JP" sz="2400" dirty="0" smtClean="0">
                <a:solidFill>
                  <a:srgbClr val="0070C0"/>
                </a:solidFill>
              </a:rPr>
              <a:t>Both </a:t>
            </a:r>
            <a:r>
              <a:rPr lang="en-US" altLang="ja-JP" sz="2400" dirty="0" err="1" smtClean="0">
                <a:solidFill>
                  <a:srgbClr val="0070C0"/>
                </a:solidFill>
              </a:rPr>
              <a:t>undamped</a:t>
            </a:r>
            <a:r>
              <a:rPr lang="en-US" altLang="ja-JP" sz="2400" dirty="0" smtClean="0">
                <a:solidFill>
                  <a:srgbClr val="0070C0"/>
                </a:solidFill>
              </a:rPr>
              <a:t> and damped cell configurations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Nextef s</a:t>
            </a:r>
            <a:r>
              <a:rPr kumimoji="1" lang="en-US" altLang="ja-JP" dirty="0" smtClean="0"/>
              <a:t>ummary </a:t>
            </a:r>
            <a:endParaRPr kumimoji="1" lang="ja-JP" altLang="en-US" dirty="0"/>
          </a:p>
        </p:txBody>
      </p:sp>
      <p:sp>
        <p:nvSpPr>
          <p:cNvPr id="7" name="コンテンツ プレースホルダ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kumimoji="1" lang="en-US" altLang="ja-JP" sz="3800" dirty="0" smtClean="0"/>
              <a:t>Nextef</a:t>
            </a:r>
          </a:p>
          <a:p>
            <a:pPr lvl="1"/>
            <a:r>
              <a:rPr lang="en-US" altLang="ja-JP" dirty="0" smtClean="0"/>
              <a:t>T24#3 </a:t>
            </a:r>
          </a:p>
          <a:p>
            <a:pPr lvl="2"/>
            <a:r>
              <a:rPr lang="en-US" altLang="ja-JP" dirty="0" smtClean="0"/>
              <a:t>Initial processing up to 110MV/m done</a:t>
            </a:r>
          </a:p>
          <a:p>
            <a:pPr lvl="2"/>
            <a:r>
              <a:rPr lang="en-US" altLang="ja-JP" dirty="0" smtClean="0"/>
              <a:t>Various HG features are being studied</a:t>
            </a:r>
          </a:p>
          <a:p>
            <a:pPr lvl="1"/>
            <a:r>
              <a:rPr lang="en-US" altLang="ja-JP" dirty="0" smtClean="0"/>
              <a:t>TD24</a:t>
            </a:r>
          </a:p>
          <a:p>
            <a:pPr lvl="2"/>
            <a:r>
              <a:rPr lang="en-US" altLang="ja-JP" dirty="0" smtClean="0"/>
              <a:t>Preparing to start as soon as we get from SLAC</a:t>
            </a:r>
          </a:p>
          <a:p>
            <a:pPr lvl="1"/>
            <a:r>
              <a:rPr kumimoji="1" lang="en-US" altLang="ja-JP" dirty="0" smtClean="0"/>
              <a:t>Will start building a new power line to shield-B soon</a:t>
            </a:r>
          </a:p>
          <a:p>
            <a:r>
              <a:rPr kumimoji="1" lang="en-US" altLang="ja-JP" sz="3800" dirty="0" smtClean="0"/>
              <a:t>Basic study</a:t>
            </a:r>
          </a:p>
          <a:p>
            <a:pPr lvl="1"/>
            <a:r>
              <a:rPr lang="en-US" altLang="ja-JP" dirty="0" smtClean="0"/>
              <a:t>SLAC-KEK single-cell program is extensively ongoing</a:t>
            </a:r>
          </a:p>
          <a:p>
            <a:pPr lvl="1"/>
            <a:r>
              <a:rPr kumimoji="1" lang="en-US" altLang="ja-JP" dirty="0" smtClean="0"/>
              <a:t>Started basic study of surface features on material and treatment</a:t>
            </a:r>
          </a:p>
          <a:p>
            <a:pPr lvl="1"/>
            <a:r>
              <a:rPr lang="en-US" altLang="ja-JP" dirty="0" smtClean="0"/>
              <a:t>Preparing a single-cell test setup to be starting in early JFY 2011</a:t>
            </a:r>
          </a:p>
          <a:p>
            <a:pPr lvl="1"/>
            <a:r>
              <a:rPr kumimoji="1" lang="en-US" altLang="ja-JP" dirty="0" smtClean="0"/>
              <a:t>Field-emission microscope development is kept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2011/2/9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Higo for US-HG 2011 at SLAC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8B3F-E69C-419F-B03A-B8E1AA3B4FAC}" type="slidenum">
              <a:rPr kumimoji="1" lang="ja-JP" altLang="en-US" smtClean="0"/>
              <a:pPr/>
              <a:t>42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Higo\2010\Reports_Papers_Conferences_Talks\100523_IPAC10_京都\Higo_THPEA012_KEK_Nextef\T18_#2_MasterGraph_ProcessingHistory_IPAC1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08920"/>
            <a:ext cx="4543429" cy="3173189"/>
          </a:xfrm>
          <a:prstGeom prst="rect">
            <a:avLst/>
          </a:prstGeom>
          <a:noFill/>
        </p:spPr>
      </p:pic>
      <p:sp>
        <p:nvSpPr>
          <p:cNvPr id="4" name="テキスト ボックス 3"/>
          <p:cNvSpPr txBox="1"/>
          <p:nvPr/>
        </p:nvSpPr>
        <p:spPr>
          <a:xfrm>
            <a:off x="899592" y="404664"/>
            <a:ext cx="2776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/>
              <a:t>T18_Disk_#</a:t>
            </a:r>
            <a:r>
              <a:rPr kumimoji="1" lang="en-US" altLang="ja-JP" sz="2000" dirty="0" smtClean="0"/>
              <a:t>2  in 2009</a:t>
            </a:r>
            <a:endParaRPr kumimoji="1" lang="en-US" altLang="ja-JP" sz="2000" dirty="0" smtClean="0"/>
          </a:p>
          <a:p>
            <a:pPr algn="ctr"/>
            <a:r>
              <a:rPr kumimoji="1" lang="en-US" altLang="ja-JP" sz="2000" dirty="0" err="1" smtClean="0"/>
              <a:t>Undamped</a:t>
            </a:r>
            <a:r>
              <a:rPr kumimoji="1" lang="en-US" altLang="ja-JP" sz="2000" dirty="0" smtClean="0"/>
              <a:t> disk-based</a:t>
            </a:r>
            <a:endParaRPr kumimoji="1" lang="ja-JP" altLang="en-US" sz="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148064" y="332656"/>
            <a:ext cx="2705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/>
              <a:t>TD18_Disk_#</a:t>
            </a:r>
            <a:r>
              <a:rPr kumimoji="1" lang="en-US" altLang="ja-JP" sz="2000" dirty="0" smtClean="0"/>
              <a:t>2  in 2010</a:t>
            </a:r>
            <a:endParaRPr kumimoji="1" lang="en-US" altLang="ja-JP" sz="2000" dirty="0" smtClean="0"/>
          </a:p>
          <a:p>
            <a:pPr algn="ctr"/>
            <a:r>
              <a:rPr lang="en-US" altLang="ja-JP" sz="2000" dirty="0" smtClean="0"/>
              <a:t>D</a:t>
            </a:r>
            <a:r>
              <a:rPr kumimoji="1" lang="en-US" altLang="ja-JP" sz="2000" dirty="0" smtClean="0"/>
              <a:t>amped disk-based</a:t>
            </a:r>
            <a:endParaRPr kumimoji="1" lang="ja-JP" altLang="en-US" sz="2000" dirty="0"/>
          </a:p>
        </p:txBody>
      </p:sp>
      <p:pic>
        <p:nvPicPr>
          <p:cNvPr id="26625" name="Picture 1" descr="C:\Higo\2010\Reports_Papers_Conferences_Talks\100523_IPAC10_京都\Higo_THPEA012_KEK_Nextef\Poster\CIMG1980_DiskDampCell-CupSi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412776"/>
            <a:ext cx="1878509" cy="1408035"/>
          </a:xfrm>
          <a:prstGeom prst="rect">
            <a:avLst/>
          </a:prstGeom>
          <a:noFill/>
        </p:spPr>
      </p:pic>
      <p:pic>
        <p:nvPicPr>
          <p:cNvPr id="26626" name="Picture 2" descr="C:\Higo\2010\Reports_Papers_Conferences_Talks\100523_IPAC10_京都\Higo_THPEA012_KEK_Nextef\Poster\T24 recovery ce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268760"/>
            <a:ext cx="1450968" cy="1413378"/>
          </a:xfrm>
          <a:prstGeom prst="rect">
            <a:avLst/>
          </a:prstGeom>
          <a:noFill/>
        </p:spPr>
      </p:pic>
      <p:pic>
        <p:nvPicPr>
          <p:cNvPr id="9" name="Picture 1" descr="C:\Higo\2010\Reports_Papers_Conferences_Talks\101011-15 IWLC10 CERN\Higo presentation\101016 Eacc and #BD and width vs RF-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3" y="2996952"/>
            <a:ext cx="4454677" cy="3111203"/>
          </a:xfrm>
          <a:prstGeom prst="rect">
            <a:avLst/>
          </a:prstGeom>
          <a:noFill/>
        </p:spPr>
      </p:pic>
      <p:sp>
        <p:nvSpPr>
          <p:cNvPr id="10" name="日付プレースホル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2011/2/9</a:t>
            </a:r>
            <a:endParaRPr kumimoji="1" lang="ja-JP" altLang="en-US"/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8B3F-E69C-419F-B03A-B8E1AA3B4FAC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sp>
        <p:nvSpPr>
          <p:cNvPr id="12" name="フッター プレースホル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Higo for US-HG 2011 at SLAC</a:t>
            </a:r>
            <a:endParaRPr kumimoji="1" lang="ja-JP" altLang="en-US"/>
          </a:p>
        </p:txBody>
      </p:sp>
      <p:sp>
        <p:nvSpPr>
          <p:cNvPr id="13" name="右矢印 12"/>
          <p:cNvSpPr/>
          <p:nvPr/>
        </p:nvSpPr>
        <p:spPr>
          <a:xfrm>
            <a:off x="4139952" y="1772816"/>
            <a:ext cx="72008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Higo\2011\X-band\Nextef\T24_Disk_#3\110126 during run 17 Summary (3)\T24#3 History Eacc and Width vs RF-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6048671" cy="4224469"/>
          </a:xfrm>
          <a:prstGeom prst="rect">
            <a:avLst/>
          </a:prstGeom>
          <a:noFill/>
        </p:spPr>
      </p:pic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T24_Disk</a:t>
            </a:r>
            <a:r>
              <a:rPr lang="en-US" altLang="ja-JP" dirty="0" smtClean="0"/>
              <a:t>_#</a:t>
            </a:r>
            <a:r>
              <a:rPr lang="en-US" altLang="ja-JP" dirty="0" smtClean="0"/>
              <a:t>3 proceeding now in 2011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2011/2/9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2688-FE33-4133-B8D1-F6C33B139EE3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084168" y="1052736"/>
            <a:ext cx="2808312" cy="45243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Now operated for 1000 hrs. as of Feb. 8</a:t>
            </a:r>
          </a:p>
          <a:p>
            <a:endParaRPr lang="en-US" altLang="ja-JP" sz="2400" dirty="0" smtClean="0"/>
          </a:p>
          <a:p>
            <a:r>
              <a:rPr lang="en-US" altLang="ja-JP" sz="2400" dirty="0" smtClean="0"/>
              <a:t>Easily r</a:t>
            </a:r>
            <a:r>
              <a:rPr kumimoji="1" lang="en-US" altLang="ja-JP" sz="2400" dirty="0" smtClean="0"/>
              <a:t>eached 100MV/m, 412ns</a:t>
            </a:r>
          </a:p>
          <a:p>
            <a:endParaRPr lang="en-US" altLang="ja-JP" sz="2400" dirty="0" smtClean="0"/>
          </a:p>
          <a:p>
            <a:r>
              <a:rPr kumimoji="1" lang="en-US" altLang="ja-JP" sz="2400" dirty="0" smtClean="0"/>
              <a:t>Evaluated BDR at 412ns</a:t>
            </a:r>
          </a:p>
          <a:p>
            <a:endParaRPr lang="en-US" altLang="ja-JP" sz="2400" dirty="0" smtClean="0"/>
          </a:p>
          <a:p>
            <a:r>
              <a:rPr lang="en-US" altLang="ja-JP" sz="2400" dirty="0" smtClean="0"/>
              <a:t>Now start v</a:t>
            </a:r>
            <a:r>
              <a:rPr kumimoji="1" lang="en-US" altLang="ja-JP" sz="2400" dirty="0" smtClean="0"/>
              <a:t>arious pulse shapes at 105mV/m</a:t>
            </a:r>
            <a:endParaRPr kumimoji="1" lang="ja-JP" altLang="en-US" sz="2400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Higo for US-HG 2011 at SLAC</a:t>
            </a:r>
            <a:endParaRPr kumimoji="1" lang="ja-JP" altLang="en-US"/>
          </a:p>
        </p:txBody>
      </p:sp>
      <p:sp>
        <p:nvSpPr>
          <p:cNvPr id="9" name="右矢印 8"/>
          <p:cNvSpPr/>
          <p:nvPr/>
        </p:nvSpPr>
        <p:spPr>
          <a:xfrm>
            <a:off x="179512" y="332656"/>
            <a:ext cx="72008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Higo\2010\X-band\Nextef\T24_Disk_#3\Trend\Comparison of Initial vacuum level\Color assignm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320480"/>
            <a:ext cx="2016224" cy="1506519"/>
          </a:xfrm>
          <a:prstGeom prst="rect">
            <a:avLst/>
          </a:prstGeom>
          <a:noFill/>
        </p:spPr>
      </p:pic>
      <p:grpSp>
        <p:nvGrpSpPr>
          <p:cNvPr id="2" name="グループ化 17"/>
          <p:cNvGrpSpPr/>
          <p:nvPr/>
        </p:nvGrpSpPr>
        <p:grpSpPr>
          <a:xfrm>
            <a:off x="467544" y="2204864"/>
            <a:ext cx="7496175" cy="2038350"/>
            <a:chOff x="395536" y="2348880"/>
            <a:chExt cx="7496175" cy="2038350"/>
          </a:xfrm>
        </p:grpSpPr>
        <p:pic>
          <p:nvPicPr>
            <p:cNvPr id="1027" name="Picture 3" descr="C:\Higo\2010\X-band\Nextef\T24_Disk_#3\Trend\Comparison of Initial vacuum level\TD18_#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2348880"/>
              <a:ext cx="7496175" cy="2038350"/>
            </a:xfrm>
            <a:prstGeom prst="rect">
              <a:avLst/>
            </a:prstGeom>
            <a:noFill/>
          </p:spPr>
        </p:pic>
        <p:cxnSp>
          <p:nvCxnSpPr>
            <p:cNvPr id="13" name="直線コネクタ 12"/>
            <p:cNvCxnSpPr/>
            <p:nvPr/>
          </p:nvCxnSpPr>
          <p:spPr>
            <a:xfrm rot="10800000">
              <a:off x="1025784" y="3530874"/>
              <a:ext cx="6696744" cy="0"/>
            </a:xfrm>
            <a:prstGeom prst="line">
              <a:avLst/>
            </a:prstGeom>
            <a:ln w="28575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グループ化 18"/>
          <p:cNvGrpSpPr/>
          <p:nvPr/>
        </p:nvGrpSpPr>
        <p:grpSpPr>
          <a:xfrm>
            <a:off x="395536" y="4077072"/>
            <a:ext cx="4685511" cy="1728192"/>
            <a:chOff x="395536" y="4581128"/>
            <a:chExt cx="4685511" cy="1728192"/>
          </a:xfrm>
        </p:grpSpPr>
        <p:pic>
          <p:nvPicPr>
            <p:cNvPr id="1028" name="Picture 4" descr="C:\Higo\2010\X-band\Nextef\T24_Disk_#3\Trend\Comparison of Initial vacuum level\T24_#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7584" y="4581128"/>
              <a:ext cx="3744416" cy="1728192"/>
            </a:xfrm>
            <a:prstGeom prst="rect">
              <a:avLst/>
            </a:prstGeom>
            <a:noFill/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467544" y="4653136"/>
              <a:ext cx="576064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1100" b="1" dirty="0" smtClean="0"/>
                <a:t>6.3E-5</a:t>
              </a:r>
              <a:endParaRPr kumimoji="1" lang="ja-JP" altLang="en-US" sz="1100" b="1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395536" y="5805264"/>
              <a:ext cx="576064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1100" b="1" dirty="0" smtClean="0"/>
                <a:t>2.5</a:t>
              </a:r>
              <a:r>
                <a:rPr kumimoji="1" lang="en-US" altLang="ja-JP" sz="1100" b="1" dirty="0" smtClean="0"/>
                <a:t>E-7</a:t>
              </a:r>
              <a:endParaRPr kumimoji="1" lang="ja-JP" altLang="en-US" sz="1100" b="1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467544" y="5229200"/>
              <a:ext cx="576064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1100" b="1" dirty="0" smtClean="0"/>
                <a:t>4.0</a:t>
              </a:r>
              <a:r>
                <a:rPr kumimoji="1" lang="en-US" altLang="ja-JP" sz="1100" b="1" dirty="0" smtClean="0"/>
                <a:t>E-6</a:t>
              </a:r>
              <a:endParaRPr kumimoji="1" lang="ja-JP" altLang="en-US" sz="1100" b="1" dirty="0"/>
            </a:p>
          </p:txBody>
        </p:sp>
        <p:cxnSp>
          <p:nvCxnSpPr>
            <p:cNvPr id="14" name="直線コネクタ 13"/>
            <p:cNvCxnSpPr/>
            <p:nvPr/>
          </p:nvCxnSpPr>
          <p:spPr>
            <a:xfrm rot="10800000">
              <a:off x="994959" y="5669458"/>
              <a:ext cx="4086088" cy="5478"/>
            </a:xfrm>
            <a:prstGeom prst="line">
              <a:avLst/>
            </a:prstGeom>
            <a:ln w="28575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テキスト ボックス 19"/>
            <p:cNvSpPr txBox="1"/>
            <p:nvPr/>
          </p:nvSpPr>
          <p:spPr>
            <a:xfrm>
              <a:off x="467544" y="5517232"/>
              <a:ext cx="576064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1100" b="1" dirty="0" smtClean="0"/>
                <a:t>1.0</a:t>
              </a:r>
              <a:r>
                <a:rPr kumimoji="1" lang="en-US" altLang="ja-JP" sz="1100" b="1" dirty="0" smtClean="0"/>
                <a:t>E-6</a:t>
              </a:r>
              <a:endParaRPr kumimoji="1" lang="ja-JP" altLang="en-US" sz="1100" b="1" dirty="0"/>
            </a:p>
          </p:txBody>
        </p:sp>
      </p:grpSp>
      <p:grpSp>
        <p:nvGrpSpPr>
          <p:cNvPr id="4" name="グループ化 16"/>
          <p:cNvGrpSpPr/>
          <p:nvPr/>
        </p:nvGrpSpPr>
        <p:grpSpPr>
          <a:xfrm>
            <a:off x="395536" y="288032"/>
            <a:ext cx="7496175" cy="2038350"/>
            <a:chOff x="395536" y="332656"/>
            <a:chExt cx="7496175" cy="2038350"/>
          </a:xfrm>
        </p:grpSpPr>
        <p:pic>
          <p:nvPicPr>
            <p:cNvPr id="1026" name="Picture 2" descr="C:\Higo\2010\X-band\Nextef\T24_Disk_#3\Trend\Comparison of Initial vacuum level\T18_#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5536" y="332656"/>
              <a:ext cx="7496175" cy="2038350"/>
            </a:xfrm>
            <a:prstGeom prst="rect">
              <a:avLst/>
            </a:prstGeom>
            <a:noFill/>
          </p:spPr>
        </p:pic>
        <p:cxnSp>
          <p:nvCxnSpPr>
            <p:cNvPr id="16" name="直線コネクタ 15"/>
            <p:cNvCxnSpPr/>
            <p:nvPr/>
          </p:nvCxnSpPr>
          <p:spPr>
            <a:xfrm rot="10800000">
              <a:off x="970085" y="1465104"/>
              <a:ext cx="6696744" cy="0"/>
            </a:xfrm>
            <a:prstGeom prst="line">
              <a:avLst/>
            </a:prstGeom>
            <a:ln w="28575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テキスト ボックス 20"/>
          <p:cNvSpPr txBox="1"/>
          <p:nvPr/>
        </p:nvSpPr>
        <p:spPr>
          <a:xfrm>
            <a:off x="6300192" y="576064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 smtClean="0"/>
              <a:t>T18</a:t>
            </a:r>
            <a:endParaRPr kumimoji="1" lang="ja-JP" altLang="en-US" sz="2800" b="1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004048" y="2636912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 smtClean="0"/>
              <a:t>TD18</a:t>
            </a:r>
            <a:endParaRPr kumimoji="1" lang="ja-JP" altLang="en-US" sz="2800" b="1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915816" y="4365104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 smtClean="0"/>
              <a:t>T24</a:t>
            </a:r>
            <a:endParaRPr kumimoji="1" lang="ja-JP" altLang="en-US" sz="2800" b="1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C</a:t>
            </a:r>
            <a:r>
              <a:rPr kumimoji="1" lang="en-US" altLang="ja-JP" sz="2400" dirty="0" smtClean="0"/>
              <a:t>omparison of the early (20day) trend of vacuum of three acc structures </a:t>
            </a:r>
            <a:endParaRPr kumimoji="1" lang="ja-JP" altLang="en-US" sz="24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043608" y="5733256"/>
            <a:ext cx="6768752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Roughly the same for all in their vacuum trend in early and full </a:t>
            </a:r>
            <a:r>
              <a:rPr lang="en-US" altLang="ja-JP" sz="2400" dirty="0" smtClean="0"/>
              <a:t>history of </a:t>
            </a:r>
            <a:r>
              <a:rPr kumimoji="1" lang="en-US" altLang="ja-JP" sz="2400" dirty="0" smtClean="0"/>
              <a:t>vacuum level.</a:t>
            </a:r>
            <a:endParaRPr kumimoji="1" lang="ja-JP" altLang="en-US" sz="2400" dirty="0"/>
          </a:p>
        </p:txBody>
      </p:sp>
      <p:sp>
        <p:nvSpPr>
          <p:cNvPr id="26" name="日付プレースホルダ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2011/2/9</a:t>
            </a:r>
            <a:endParaRPr kumimoji="1" lang="ja-JP" altLang="en-US"/>
          </a:p>
        </p:txBody>
      </p:sp>
      <p:sp>
        <p:nvSpPr>
          <p:cNvPr id="27" name="スライド番号プレースホル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8B3F-E69C-419F-B03A-B8E1AA3B4FAC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sp>
        <p:nvSpPr>
          <p:cNvPr id="28" name="フッター プレースホルダ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Higo for US-HG 2011 at SLAC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TD18: Pressure increase</a:t>
            </a:r>
            <a:r>
              <a:rPr kumimoji="1" lang="en-US" altLang="ja-JP" sz="3600" dirty="0" smtClean="0"/>
              <a:t> at low power level</a:t>
            </a:r>
            <a:endParaRPr kumimoji="1" lang="ja-JP" altLang="en-US" sz="3600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2011/2/9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Higo for US-HG 2011 at SLAC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8B3F-E69C-419F-B03A-B8E1AA3B4FAC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pic>
        <p:nvPicPr>
          <p:cNvPr id="31746" name="Picture 2" descr="C:\Higo\2010\X-band\Nextef\TD18_#2\101099 Final Summary\vacuum activities\100621_0300-03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7496175" cy="2105025"/>
          </a:xfrm>
          <a:prstGeom prst="rect">
            <a:avLst/>
          </a:prstGeom>
          <a:noFill/>
        </p:spPr>
      </p:pic>
      <p:sp>
        <p:nvSpPr>
          <p:cNvPr id="7" name="テキスト ボックス 6"/>
          <p:cNvSpPr txBox="1"/>
          <p:nvPr/>
        </p:nvSpPr>
        <p:spPr>
          <a:xfrm>
            <a:off x="1691680" y="278092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VAC@IN-WG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195736" y="170080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ACC-IN power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9" name="Picture 4" descr="C:\Higo\2010\Reports_Papers_Conferences_Talks\100523_IPAC10_京都\Higo_THPEA012_KEK_Nextef\Poster\Pressure increase vs power at MW rang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645024"/>
            <a:ext cx="3344392" cy="2751197"/>
          </a:xfrm>
          <a:prstGeom prst="rect">
            <a:avLst/>
          </a:prstGeom>
          <a:noFill/>
        </p:spPr>
      </p:pic>
      <p:sp>
        <p:nvSpPr>
          <p:cNvPr id="10" name="テキスト ボックス 9"/>
          <p:cNvSpPr txBox="1"/>
          <p:nvPr/>
        </p:nvSpPr>
        <p:spPr>
          <a:xfrm>
            <a:off x="4427984" y="3933056"/>
            <a:ext cx="4104456" cy="20005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70C0"/>
                </a:solidFill>
              </a:rPr>
              <a:t>Even a few hour stop of RF pulses makes the vacuum level worse in the next startup, because </a:t>
            </a:r>
            <a:r>
              <a:rPr lang="en-US" altLang="ja-JP" sz="2000" dirty="0" smtClean="0">
                <a:solidFill>
                  <a:srgbClr val="0070C0"/>
                </a:solidFill>
              </a:rPr>
              <a:t>the recovery usually passes through this region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.</a:t>
            </a:r>
          </a:p>
          <a:p>
            <a:endParaRPr lang="en-US" altLang="ja-JP" sz="2000" dirty="0" smtClean="0">
              <a:solidFill>
                <a:srgbClr val="0070C0"/>
              </a:solidFill>
            </a:endParaRPr>
          </a:p>
          <a:p>
            <a:r>
              <a:rPr kumimoji="1" lang="en-US" altLang="ja-JP" sz="2400" dirty="0" smtClean="0">
                <a:solidFill>
                  <a:srgbClr val="00B050"/>
                </a:solidFill>
              </a:rPr>
              <a:t>It is not very evident in </a:t>
            </a:r>
            <a:r>
              <a:rPr lang="en-US" altLang="ja-JP" sz="2400" dirty="0" smtClean="0">
                <a:solidFill>
                  <a:srgbClr val="00B050"/>
                </a:solidFill>
              </a:rPr>
              <a:t>T24.</a:t>
            </a:r>
            <a:endParaRPr kumimoji="1" lang="ja-JP" altLang="en-US" sz="2400" dirty="0">
              <a:solidFill>
                <a:srgbClr val="00B05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11560" y="836712"/>
            <a:ext cx="7704856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0070C0"/>
                </a:solidFill>
              </a:rPr>
              <a:t>Even after r</a:t>
            </a:r>
            <a:r>
              <a:rPr kumimoji="1" lang="en-US" altLang="ja-JP" sz="2400" dirty="0" smtClean="0">
                <a:solidFill>
                  <a:srgbClr val="0070C0"/>
                </a:solidFill>
              </a:rPr>
              <a:t>unning at top power, the vacuum gets worse when it decreases power.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21429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dirty="0" smtClean="0"/>
              <a:t>Comparison of dark current</a:t>
            </a:r>
            <a:endParaRPr kumimoji="1" lang="ja-JP" altLang="en-US" sz="4400" dirty="0"/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258584" y="1878360"/>
          <a:ext cx="2857520" cy="2918697"/>
        </p:xfrm>
        <a:graphic>
          <a:graphicData uri="http://schemas.openxmlformats.org/presentationml/2006/ole">
            <p:oleObj spid="_x0000_s1026" name="KGPlot" r:id="rId3" imgW="5486400" imgH="5486400" progId="KGraph_Plot">
              <p:embed/>
            </p:oleObj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1013210" y="840132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B0F0"/>
                </a:solidFill>
              </a:rPr>
              <a:t>T18_Disk</a:t>
            </a:r>
            <a:endParaRPr kumimoji="1" lang="ja-JP" altLang="en-US" sz="2800" dirty="0">
              <a:solidFill>
                <a:srgbClr val="00B0F0"/>
              </a:solidFill>
            </a:endParaRPr>
          </a:p>
        </p:txBody>
      </p:sp>
      <p:pic>
        <p:nvPicPr>
          <p:cNvPr id="6" name="Picture 2" descr="C:\Higo\2010\Reports_Papers_Conferences_Talks\100523_IPAC10_京都\Higo_THPEA012_KEK_Nextef\TD18_Disk_#2_DarkCurrent100308_forIPAC1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06868" y="1259524"/>
            <a:ext cx="3357586" cy="3617427"/>
          </a:xfrm>
          <a:prstGeom prst="rect">
            <a:avLst/>
          </a:prstGeom>
          <a:noFill/>
        </p:spPr>
      </p:pic>
      <p:sp>
        <p:nvSpPr>
          <p:cNvPr id="7" name="テキスト ボックス 6"/>
          <p:cNvSpPr txBox="1"/>
          <p:nvPr/>
        </p:nvSpPr>
        <p:spPr>
          <a:xfrm>
            <a:off x="3656416" y="840132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>
                <a:solidFill>
                  <a:srgbClr val="00B0F0"/>
                </a:solidFill>
              </a:rPr>
              <a:t>TD18_Disk</a:t>
            </a:r>
            <a:endParaRPr kumimoji="1" lang="ja-JP" altLang="en-US" sz="2800" dirty="0">
              <a:solidFill>
                <a:srgbClr val="00B0F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598094" y="1411764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TD18_Quad</a:t>
            </a:r>
            <a:endParaRPr kumimoji="1" lang="ja-JP" altLang="en-US" sz="2800" dirty="0"/>
          </a:p>
        </p:txBody>
      </p:sp>
      <p:pic>
        <p:nvPicPr>
          <p:cNvPr id="9" name="Picture 5" descr="C:\Higo\2009\X-band\Nextef\Quad#5\091203 Fianl dark current meas\Dark Current FC-Mid vs Eacc Trend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268760"/>
            <a:ext cx="2714644" cy="3607240"/>
          </a:xfrm>
          <a:prstGeom prst="rect">
            <a:avLst/>
          </a:prstGeom>
          <a:noFill/>
        </p:spPr>
      </p:pic>
      <p:sp>
        <p:nvSpPr>
          <p:cNvPr id="10" name="テキスト ボックス 9"/>
          <p:cNvSpPr txBox="1"/>
          <p:nvPr/>
        </p:nvSpPr>
        <p:spPr>
          <a:xfrm>
            <a:off x="1259632" y="4797152"/>
            <a:ext cx="69897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err="1" smtClean="0"/>
              <a:t>Eacc</a:t>
            </a:r>
            <a:r>
              <a:rPr kumimoji="1" lang="en-US" altLang="ja-JP" sz="2400" dirty="0" smtClean="0"/>
              <a:t> for peak dark current of 10 </a:t>
            </a:r>
            <a:r>
              <a:rPr kumimoji="1" lang="en-US" altLang="ja-JP" sz="2400" dirty="0" err="1" smtClean="0">
                <a:latin typeface="Symbol" pitchFamily="18" charset="2"/>
              </a:rPr>
              <a:t>m</a:t>
            </a:r>
            <a:r>
              <a:rPr kumimoji="1" lang="en-US" altLang="ja-JP" sz="2400" dirty="0" err="1" smtClean="0"/>
              <a:t>A</a:t>
            </a:r>
            <a:endParaRPr kumimoji="1" lang="en-US" altLang="ja-JP" sz="2400" dirty="0" smtClean="0">
              <a:sym typeface="Wingdings" pitchFamily="2" charset="2"/>
            </a:endParaRPr>
          </a:p>
          <a:p>
            <a:pPr algn="ctr"/>
            <a:r>
              <a:rPr kumimoji="1" lang="en-US" altLang="ja-JP" sz="2400" dirty="0" smtClean="0">
                <a:solidFill>
                  <a:srgbClr val="FF0000"/>
                </a:solidFill>
                <a:sym typeface="Wingdings" pitchFamily="2" charset="2"/>
              </a:rPr>
              <a:t>90MV/m                          70MV/m                         40MV/m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>
            <a:off x="402643" y="2949778"/>
            <a:ext cx="8643998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6442498" y="911570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B0F0"/>
                </a:solidFill>
              </a:rPr>
              <a:t>TD18_Quad</a:t>
            </a:r>
            <a:endParaRPr kumimoji="1" lang="ja-JP" altLang="en-US" sz="2800" dirty="0">
              <a:solidFill>
                <a:srgbClr val="00B0F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551712" y="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 smtClean="0"/>
              <a:t>Presented to IPAC10</a:t>
            </a:r>
            <a:endParaRPr kumimoji="1" lang="ja-JP" altLang="en-US" dirty="0"/>
          </a:p>
        </p:txBody>
      </p:sp>
      <p:sp>
        <p:nvSpPr>
          <p:cNvPr id="13" name="日付プレースホルダ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2011/2/9</a:t>
            </a:r>
            <a:endParaRPr kumimoji="1" lang="ja-JP" altLang="en-US"/>
          </a:p>
        </p:txBody>
      </p:sp>
      <p:sp>
        <p:nvSpPr>
          <p:cNvPr id="16" name="スライド番号プレースホル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8B3F-E69C-419F-B03A-B8E1AA3B4FAC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sp>
        <p:nvSpPr>
          <p:cNvPr id="17" name="フッター プレースホル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Higo for US-HG 2011 at SLAC</a:t>
            </a:r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27584" y="5877272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>
                <a:solidFill>
                  <a:srgbClr val="00B0F0"/>
                </a:solidFill>
              </a:rPr>
              <a:t>The same comparison should be made for T24#3.</a:t>
            </a:r>
            <a:endParaRPr kumimoji="1" lang="ja-JP" altLang="en-US" sz="2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3875</TotalTime>
  <Words>1888</Words>
  <Application>Microsoft Office PowerPoint</Application>
  <PresentationFormat>画面に合わせる (4:3)</PresentationFormat>
  <Paragraphs>417</Paragraphs>
  <Slides>42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3</vt:i4>
      </vt:variant>
      <vt:variant>
        <vt:lpstr>スライド タイトル</vt:lpstr>
      </vt:variant>
      <vt:variant>
        <vt:i4>42</vt:i4>
      </vt:variant>
    </vt:vector>
  </HeadingPairs>
  <TitlesOfParts>
    <vt:vector size="46" baseType="lpstr">
      <vt:lpstr>Office テーマ</vt:lpstr>
      <vt:lpstr>数式</vt:lpstr>
      <vt:lpstr>KGPlot</vt:lpstr>
      <vt:lpstr>图表</vt:lpstr>
      <vt:lpstr>High gradient features from Nextef on recent CLIC prototype structures</vt:lpstr>
      <vt:lpstr>Topics </vt:lpstr>
      <vt:lpstr>Recent key members for Nextef</vt:lpstr>
      <vt:lpstr>スライド 4</vt:lpstr>
      <vt:lpstr>スライド 5</vt:lpstr>
      <vt:lpstr>T24_Disk_#3 proceeding now in 2011</vt:lpstr>
      <vt:lpstr>スライド 7</vt:lpstr>
      <vt:lpstr>TD18: Pressure increase at low power level</vt:lpstr>
      <vt:lpstr>スライド 9</vt:lpstr>
      <vt:lpstr>スライド 10</vt:lpstr>
      <vt:lpstr>スライド 11</vt:lpstr>
      <vt:lpstr>BDR evaluations</vt:lpstr>
      <vt:lpstr>TD18_#2 at 252 ns</vt:lpstr>
      <vt:lpstr>T24#3  Run16 goal 110MV/m at 252nsec</vt:lpstr>
      <vt:lpstr>TD18_#2   all data on BDR vs Eacc</vt:lpstr>
      <vt:lpstr>T24_Disk_#3  BDR vs Eacc at 400—700 hours</vt:lpstr>
      <vt:lpstr>TD18  typical data points of BDR vs Eacc</vt:lpstr>
      <vt:lpstr>TD18_#2 and T24_#3  Evolution of breakdown rate</vt:lpstr>
      <vt:lpstr>TD18_#2   BDR versus width at 100MV/m around 2800hr and at 90MV/m around 3500hr</vt:lpstr>
      <vt:lpstr>First-pulse breakdown</vt:lpstr>
      <vt:lpstr>T24#3 BD location</vt:lpstr>
      <vt:lpstr>T24#3 Run16  BD location  (RF-ON=620-660hrs)  during ramping to 110MV/m at 252ns</vt:lpstr>
      <vt:lpstr>BD start timing in  Run 51+52: 252nsec pulse BD start timing</vt:lpstr>
      <vt:lpstr>BD start timing in Tr and FC-Mid TD18#2 Run 82:  412ns  </vt:lpstr>
      <vt:lpstr>Features investigated by double pulse operation</vt:lpstr>
      <vt:lpstr>TD18 Run 89 Well separated double pulse at 90 MV/m</vt:lpstr>
      <vt:lpstr>BD trigger timings are equally distributed in the former and latter pulse</vt:lpstr>
      <vt:lpstr>TD18 Run 90 Close double pulse at 90 MV/m</vt:lpstr>
      <vt:lpstr>BD trigger timings are again equally distributed in the former and latter pulse</vt:lpstr>
      <vt:lpstr>TD18 Run 90 200+50+200  90MV/m double pulse</vt:lpstr>
      <vt:lpstr>TD18  Double-pulse BDR at 90 MV/m</vt:lpstr>
      <vt:lpstr>TD18 Run 98  switching in three power levels in every second for 46.2 hours</vt:lpstr>
      <vt:lpstr>TD18  BD’s in Run 98</vt:lpstr>
      <vt:lpstr>TD18  Result of BDR in hopping three power levels  comparing to the usual BDR vs Eacc</vt:lpstr>
      <vt:lpstr>TD18  Run 100, at 100 MV/m  Behavior of nine pulses after BD</vt:lpstr>
      <vt:lpstr>Rs reflection phase varies along structure</vt:lpstr>
      <vt:lpstr>What caused phase drift in Rs?</vt:lpstr>
      <vt:lpstr>What to do from now till TD24</vt:lpstr>
      <vt:lpstr>Nextef expansion is being proceeded</vt:lpstr>
      <vt:lpstr>Fundamental study with SLAC is kept going in Higashi / Dolgashev studies such as Mo/Cu or SUS/Cu and Moly</vt:lpstr>
      <vt:lpstr>Basic study  with coupon and single-cell setup</vt:lpstr>
      <vt:lpstr>Nextef summary </vt:lpstr>
    </vt:vector>
  </TitlesOfParts>
  <Company>KEK Accelerator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Nextef results</dc:title>
  <dc:creator>Higo</dc:creator>
  <cp:lastModifiedBy>Higo</cp:lastModifiedBy>
  <cp:revision>218</cp:revision>
  <dcterms:created xsi:type="dcterms:W3CDTF">2009-09-23T13:39:47Z</dcterms:created>
  <dcterms:modified xsi:type="dcterms:W3CDTF">2011-02-09T15:46:04Z</dcterms:modified>
</cp:coreProperties>
</file>