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5" r:id="rId4"/>
    <p:sldId id="262" r:id="rId5"/>
    <p:sldId id="270" r:id="rId6"/>
    <p:sldId id="268" r:id="rId7"/>
    <p:sldId id="269" r:id="rId8"/>
    <p:sldId id="273" r:id="rId9"/>
    <p:sldId id="277" r:id="rId10"/>
    <p:sldId id="271" r:id="rId11"/>
    <p:sldId id="272" r:id="rId12"/>
    <p:sldId id="260" r:id="rId13"/>
    <p:sldId id="259" r:id="rId14"/>
    <p:sldId id="279" r:id="rId15"/>
    <p:sldId id="276" r:id="rId16"/>
    <p:sldId id="275" r:id="rId17"/>
    <p:sldId id="261" r:id="rId18"/>
    <p:sldId id="280" r:id="rId19"/>
    <p:sldId id="281" r:id="rId20"/>
    <p:sldId id="274" r:id="rId21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8"/>
    <a:srgbClr val="C80000"/>
    <a:srgbClr val="FFFFFF"/>
    <a:srgbClr val="DC0000"/>
    <a:srgbClr val="0000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3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1996" cy="492760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4736" y="1"/>
            <a:ext cx="2911996" cy="492760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75109E22-A843-402A-9AD2-99CFEEA6131F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1" tIns="45446" rIns="90891" bIns="454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6" y="4682012"/>
            <a:ext cx="5375268" cy="4434840"/>
          </a:xfrm>
          <a:prstGeom prst="rect">
            <a:avLst/>
          </a:prstGeom>
        </p:spPr>
        <p:txBody>
          <a:bodyPr vert="horz" lIns="90891" tIns="45446" rIns="90891" bIns="454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856"/>
            <a:ext cx="2911996" cy="492760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4736" y="9360856"/>
            <a:ext cx="2911996" cy="492760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7B71F4A2-29C0-42EA-A216-0C4B70B1C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EB05F-8E01-4C44-9FA4-CB0287F4F145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8188"/>
            <a:ext cx="4929188" cy="36972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2933"/>
            <a:ext cx="5374640" cy="44348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125F85-86C1-4F22-9A4F-41BAEEFD85AD}" type="datetime1">
              <a:rPr lang="en-US" smtClean="0"/>
              <a:pPr/>
              <a:t>7/3/2009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Mathias Gerbaux - Structure development meeting - 21/01/2009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0DAB09-70EB-43DF-BD7A-49F8189D9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3AE45-90D5-47E5-9D70-99FE78C52927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9FB5-770B-4B77-BABB-4E323D461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500306"/>
            <a:ext cx="8458200" cy="1470025"/>
          </a:xfrm>
        </p:spPr>
        <p:txBody>
          <a:bodyPr/>
          <a:lstStyle/>
          <a:p>
            <a:r>
              <a:rPr lang="fr-CH" dirty="0" err="1" smtClean="0">
                <a:solidFill>
                  <a:srgbClr val="0000FF"/>
                </a:solidFill>
              </a:rPr>
              <a:t>Recent</a:t>
            </a:r>
            <a:r>
              <a:rPr lang="fr-CH" dirty="0" smtClean="0">
                <a:solidFill>
                  <a:srgbClr val="0000FF"/>
                </a:solidFill>
              </a:rPr>
              <a:t> 30 GHz </a:t>
            </a:r>
            <a:r>
              <a:rPr lang="fr-CH" dirty="0" err="1" smtClean="0">
                <a:solidFill>
                  <a:srgbClr val="0000FF"/>
                </a:solidFill>
              </a:rPr>
              <a:t>results</a:t>
            </a:r>
            <a:r>
              <a:rPr lang="fr-CH" dirty="0" smtClean="0">
                <a:solidFill>
                  <a:srgbClr val="0000FF"/>
                </a:solidFill>
              </a:rPr>
              <a:t> @ CTF2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32158" y="4105292"/>
            <a:ext cx="8679685" cy="1752600"/>
          </a:xfrm>
        </p:spPr>
        <p:txBody>
          <a:bodyPr>
            <a:normAutofit/>
          </a:bodyPr>
          <a:lstStyle/>
          <a:p>
            <a:r>
              <a:rPr lang="fr-C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 Gerbaux, S. </a:t>
            </a:r>
            <a:r>
              <a:rPr lang="fr-CH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Döbert</a:t>
            </a:r>
            <a:r>
              <a:rPr lang="fr-C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Jan Kovermann, R. Zennaro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logo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00" y="242984"/>
            <a:ext cx="2658000" cy="720000"/>
          </a:xfrm>
          <a:prstGeom prst="rect">
            <a:avLst/>
          </a:prstGeom>
        </p:spPr>
      </p:pic>
      <p:pic>
        <p:nvPicPr>
          <p:cNvPr id="6" name="Picture 5" descr="200px-CERN_logo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" y="62984"/>
            <a:ext cx="1096447" cy="1080000"/>
          </a:xfrm>
          <a:prstGeom prst="rect">
            <a:avLst/>
          </a:prstGeom>
        </p:spPr>
      </p:pic>
      <p:pic>
        <p:nvPicPr>
          <p:cNvPr id="7" name="Picture 6" descr="logo1cs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62984"/>
            <a:ext cx="1454566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1934" y="642918"/>
            <a:ext cx="8630066" cy="6091693"/>
            <a:chOff x="261934" y="383153"/>
            <a:chExt cx="8630066" cy="6091693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/>
            <a:srcRect l="5000" t="17969" r="5000" b="7813"/>
            <a:stretch>
              <a:fillRect/>
            </a:stretch>
          </p:blipFill>
          <p:spPr bwMode="auto">
            <a:xfrm>
              <a:off x="4572000" y="3623826"/>
              <a:ext cx="4320000" cy="285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/>
            <a:srcRect l="11229" t="26829" r="21207" b="17292"/>
            <a:stretch>
              <a:fillRect/>
            </a:stretch>
          </p:blipFill>
          <p:spPr bwMode="auto">
            <a:xfrm>
              <a:off x="4572000" y="383153"/>
              <a:ext cx="432000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/>
            <a:srcRect l="17708" t="22656" r="9167" b="8723"/>
            <a:stretch>
              <a:fillRect/>
            </a:stretch>
          </p:blipFill>
          <p:spPr bwMode="auto">
            <a:xfrm>
              <a:off x="261934" y="406079"/>
              <a:ext cx="3780000" cy="28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727568" y="415333"/>
              <a:ext cx="1080745" cy="5847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</a:rPr>
                <a:t>Iris  </a:t>
              </a:r>
              <a:r>
                <a:rPr lang="en-US" sz="3200" dirty="0">
                  <a:solidFill>
                    <a:srgbClr val="0000FF"/>
                  </a:solidFill>
                </a:rPr>
                <a:t>1</a:t>
              </a:r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5"/>
            <a:srcRect l="18124" t="23438" r="9375" b="9375"/>
            <a:stretch>
              <a:fillRect/>
            </a:stretch>
          </p:blipFill>
          <p:spPr bwMode="auto">
            <a:xfrm>
              <a:off x="261934" y="3650308"/>
              <a:ext cx="3780000" cy="280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3714744" y="3643314"/>
              <a:ext cx="1112804" cy="5847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</a:rPr>
                <a:t>Iris -1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1934" y="642918"/>
            <a:ext cx="8600066" cy="6098683"/>
            <a:chOff x="291934" y="379658"/>
            <a:chExt cx="8600066" cy="609868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/>
            <a:srcRect l="14375" t="27273" r="14999" b="14314"/>
            <a:stretch>
              <a:fillRect/>
            </a:stretch>
          </p:blipFill>
          <p:spPr bwMode="auto">
            <a:xfrm>
              <a:off x="4572000" y="380987"/>
              <a:ext cx="432000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6" name="Picture 3" descr="G:\Divisions\EST\Groups\SM\Metallurgy\Stereomicroscope\Anders\clic\Speedbump\40.0-2.2 - Standard disc 28.jpg"/>
            <p:cNvPicPr>
              <a:picLocks noChangeAspect="1" noChangeArrowheads="1"/>
            </p:cNvPicPr>
            <p:nvPr/>
          </p:nvPicPr>
          <p:blipFill>
            <a:blip r:embed="rId3"/>
            <a:srcRect t="5392" b="3053"/>
            <a:stretch>
              <a:fillRect/>
            </a:stretch>
          </p:blipFill>
          <p:spPr bwMode="auto">
            <a:xfrm>
              <a:off x="4572000" y="3619494"/>
              <a:ext cx="432000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/>
            <a:srcRect l="18750" t="25781" r="10001" b="6250"/>
            <a:stretch>
              <a:fillRect/>
            </a:stretch>
          </p:blipFill>
          <p:spPr bwMode="auto">
            <a:xfrm>
              <a:off x="291934" y="379658"/>
              <a:ext cx="3780000" cy="288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" name="Picture 3" descr="G:\Divisions\EST\Groups\SM\Metallurgy\MEB\AndersToerklep\Clic\30CNSDsb.Cu - Speedbump\Iris 3 and 30\Iris 30\Iris 30-front-02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1934" y="3643341"/>
              <a:ext cx="3780000" cy="28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27568" y="415333"/>
              <a:ext cx="1080745" cy="5847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</a:rPr>
                <a:t>Iris  2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714744" y="3643314"/>
              <a:ext cx="1112804" cy="5847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</a:rPr>
                <a:t>Iris </a:t>
              </a:r>
              <a:r>
                <a:rPr lang="en-US" sz="3200" dirty="0" smtClean="0">
                  <a:solidFill>
                    <a:srgbClr val="0000FF"/>
                  </a:solidFill>
                </a:rPr>
                <a:t>-2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42844" y="4786322"/>
            <a:ext cx="4357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/>
              <a:t>Same phase advance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/>
              <a:t>Same P/c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/>
              <a:t>Same aperture and iris shape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>
                <a:solidFill>
                  <a:srgbClr val="C80000"/>
                </a:solidFill>
              </a:rPr>
              <a:t>Same field configuration in the iris </a:t>
            </a:r>
            <a:r>
              <a:rPr lang="en-US" dirty="0" smtClean="0">
                <a:solidFill>
                  <a:srgbClr val="C80000"/>
                </a:solidFill>
              </a:rPr>
              <a:t>region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743200" y="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DC"/>
                </a:solidFill>
              </a:rPr>
              <a:t>TM</a:t>
            </a:r>
            <a:r>
              <a:rPr lang="en-US" sz="2400" baseline="-25000" dirty="0">
                <a:solidFill>
                  <a:srgbClr val="0000DC"/>
                </a:solidFill>
              </a:rPr>
              <a:t>02</a:t>
            </a:r>
            <a:r>
              <a:rPr lang="en-US" sz="2400" dirty="0">
                <a:solidFill>
                  <a:srgbClr val="0000DC"/>
                </a:solidFill>
              </a:rPr>
              <a:t> structure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81086" y="1600099"/>
            <a:ext cx="6696084" cy="2871698"/>
            <a:chOff x="1081086" y="1600099"/>
            <a:chExt cx="6696084" cy="2871698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1146682" y="1600099"/>
              <a:ext cx="6497152" cy="2543281"/>
              <a:chOff x="699724" y="1145498"/>
              <a:chExt cx="7658490" cy="2997882"/>
            </a:xfrm>
          </p:grpSpPr>
          <p:pic>
            <p:nvPicPr>
              <p:cNvPr id="12293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 l="38750" t="17426" r="15625" b="21094"/>
              <a:stretch>
                <a:fillRect/>
              </a:stretch>
            </p:blipFill>
            <p:spPr bwMode="auto">
              <a:xfrm>
                <a:off x="5576525" y="1145498"/>
                <a:ext cx="2781689" cy="2997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294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 l="30547" t="16650" r="14870" b="21306"/>
              <a:stretch>
                <a:fillRect/>
              </a:stretch>
            </p:blipFill>
            <p:spPr bwMode="auto">
              <a:xfrm>
                <a:off x="699724" y="1666197"/>
                <a:ext cx="2662276" cy="2420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5643570" y="4164020"/>
              <a:ext cx="2133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TM</a:t>
              </a:r>
              <a:r>
                <a:rPr lang="en-US" sz="1400" i="1" baseline="-25000" dirty="0">
                  <a:solidFill>
                    <a:schemeClr val="bg1">
                      <a:lumMod val="50000"/>
                    </a:schemeClr>
                  </a:solidFill>
                </a:rPr>
                <a:t>02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 regular cell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1081086" y="4164020"/>
              <a:ext cx="3276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TM</a:t>
              </a:r>
              <a:r>
                <a:rPr lang="en-US" sz="1400" i="1" baseline="-25000" dirty="0">
                  <a:solidFill>
                    <a:schemeClr val="bg1">
                      <a:lumMod val="50000"/>
                    </a:schemeClr>
                  </a:solidFill>
                </a:rPr>
                <a:t>01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 regular cell “reference”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1406" y="6417254"/>
            <a:ext cx="900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Test structure in </a:t>
            </a:r>
            <a:r>
              <a:rPr lang="en-US" dirty="0" smtClean="0"/>
              <a:t>disks : </a:t>
            </a:r>
            <a:r>
              <a:rPr lang="en-US" dirty="0"/>
              <a:t>30 </a:t>
            </a:r>
            <a:r>
              <a:rPr lang="en-US" dirty="0" smtClean="0"/>
              <a:t>cells, same </a:t>
            </a:r>
            <a:r>
              <a:rPr lang="en-US" dirty="0"/>
              <a:t>mode launcher </a:t>
            </a:r>
            <a:r>
              <a:rPr lang="en-US" dirty="0" smtClean="0"/>
              <a:t>as </a:t>
            </a:r>
            <a:r>
              <a:rPr lang="en-US" dirty="0"/>
              <a:t>the “conventional” 2</a:t>
            </a:r>
            <a:r>
              <a:rPr lang="el-GR" dirty="0">
                <a:cs typeface="Arial" charset="0"/>
              </a:rPr>
              <a:t>π</a:t>
            </a:r>
            <a:r>
              <a:rPr lang="en-US" dirty="0" smtClean="0">
                <a:cs typeface="Arial" charset="0"/>
              </a:rPr>
              <a:t>/3,  Ø </a:t>
            </a:r>
            <a:r>
              <a:rPr lang="en-US" dirty="0">
                <a:cs typeface="Arial" charset="0"/>
              </a:rPr>
              <a:t>3.5 </a:t>
            </a:r>
            <a:r>
              <a:rPr lang="en-US" dirty="0" smtClean="0">
                <a:cs typeface="Arial" charset="0"/>
              </a:rPr>
              <a:t>mm.</a:t>
            </a:r>
            <a:endParaRPr lang="en-US" dirty="0"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86356" y="5033673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srgbClr val="C80000"/>
                </a:solidFill>
              </a:rPr>
              <a:t>Different </a:t>
            </a:r>
            <a:r>
              <a:rPr lang="en-US" dirty="0">
                <a:solidFill>
                  <a:srgbClr val="C80000"/>
                </a:solidFill>
              </a:rPr>
              <a:t>group </a:t>
            </a:r>
            <a:r>
              <a:rPr lang="en-US" dirty="0" smtClean="0">
                <a:solidFill>
                  <a:srgbClr val="C80000"/>
                </a:solidFill>
              </a:rPr>
              <a:t>velocity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(4.7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%)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dirty="0"/>
              <a:t>Different </a:t>
            </a:r>
            <a:r>
              <a:rPr lang="en-US" dirty="0" smtClean="0"/>
              <a:t>R/Q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(29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Ω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/m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12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</a:rPr>
              <a:t>Ω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/m)</a:t>
            </a:r>
            <a:endParaRPr lang="el-G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14810" y="2928934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19367" y="477418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>
                <a:solidFill>
                  <a:srgbClr val="C80000"/>
                </a:solidFill>
              </a:rPr>
              <a:t>but</a:t>
            </a:r>
            <a:endParaRPr lang="en-US" i="1" dirty="0">
              <a:solidFill>
                <a:srgbClr val="C80000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42844" y="791158"/>
            <a:ext cx="8858312" cy="92333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80000"/>
                </a:solidFill>
              </a:rPr>
              <a:t>Is it possible to change some global parameter without changing local field distribution?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8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80000"/>
                </a:solidFill>
              </a:rPr>
              <a:t> </a:t>
            </a:r>
            <a:r>
              <a:rPr lang="en-US" sz="2400" dirty="0" smtClean="0">
                <a:solidFill>
                  <a:srgbClr val="C80000"/>
                </a:solidFill>
              </a:rPr>
              <a:t>Only </a:t>
            </a:r>
            <a:r>
              <a:rPr lang="en-US" sz="2400" dirty="0">
                <a:solidFill>
                  <a:srgbClr val="C80000"/>
                </a:solidFill>
              </a:rPr>
              <a:t>by changing the propagating mode</a:t>
            </a:r>
            <a:endParaRPr lang="en-US" dirty="0">
              <a:solidFill>
                <a:srgbClr val="C8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540455" flipH="1">
            <a:off x="6714194" y="1683884"/>
            <a:ext cx="27143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Riccardo Zennaro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30pointsErrorBars+withoutFit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059"/>
            <a:ext cx="9144000" cy="6402941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21617" y="0"/>
            <a:ext cx="5900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DC"/>
                </a:solidFill>
              </a:rPr>
              <a:t>TM</a:t>
            </a:r>
            <a:r>
              <a:rPr lang="en-US" sz="2400" baseline="-25000" dirty="0" smtClean="0">
                <a:solidFill>
                  <a:srgbClr val="0000DC"/>
                </a:solidFill>
              </a:rPr>
              <a:t>020</a:t>
            </a:r>
            <a:r>
              <a:rPr lang="en-US" sz="2400" dirty="0" smtClean="0">
                <a:solidFill>
                  <a:srgbClr val="0000DC"/>
                </a:solidFill>
              </a:rPr>
              <a:t> structure – preliminary results</a:t>
            </a:r>
            <a:endParaRPr lang="en-US" sz="2400" dirty="0">
              <a:solidFill>
                <a:srgbClr val="0000DC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476000" y="1548000"/>
            <a:ext cx="1908000" cy="288000"/>
          </a:xfrm>
          <a:prstGeom prst="ellipse">
            <a:avLst/>
          </a:prstGeom>
          <a:noFill/>
          <a:ln w="19050">
            <a:solidFill>
              <a:srgbClr val="D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214414" y="1062000"/>
            <a:ext cx="4599346" cy="4614999"/>
            <a:chOff x="1214414" y="1062000"/>
            <a:chExt cx="4599346" cy="4614999"/>
          </a:xfrm>
        </p:grpSpPr>
        <p:grpSp>
          <p:nvGrpSpPr>
            <p:cNvPr id="8" name="Group 7"/>
            <p:cNvGrpSpPr/>
            <p:nvPr/>
          </p:nvGrpSpPr>
          <p:grpSpPr>
            <a:xfrm>
              <a:off x="1214414" y="1062000"/>
              <a:ext cx="4429156" cy="4614999"/>
              <a:chOff x="1214414" y="1062000"/>
              <a:chExt cx="4429156" cy="4614999"/>
            </a:xfrm>
          </p:grpSpPr>
          <p:grpSp>
            <p:nvGrpSpPr>
              <p:cNvPr id="9" name="Group 61"/>
              <p:cNvGrpSpPr/>
              <p:nvPr/>
            </p:nvGrpSpPr>
            <p:grpSpPr>
              <a:xfrm>
                <a:off x="1214414" y="1062000"/>
                <a:ext cx="4160800" cy="4614999"/>
                <a:chOff x="1214414" y="1062000"/>
                <a:chExt cx="4160800" cy="4614999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1214414" y="3509191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988800" y="19908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2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112000" y="1062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3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076000" y="309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5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808852" y="183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4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032000" y="4429132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6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572000" y="325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7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929190" y="3978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8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500562" y="4286256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>
                      <a:solidFill>
                        <a:srgbClr val="C80000"/>
                      </a:solidFill>
                    </a:rPr>
                    <a:t>9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944620" y="3571876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10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780000" y="255600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11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515860" y="2786058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12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075200" y="414338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13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301678" y="3571876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14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000364" y="3714752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15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658736" y="527400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16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801612" y="4000504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17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988000" y="540000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18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087232" y="4223571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19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714876" y="342900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20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730306" y="491760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21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88000" y="450057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22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572000" y="404640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dirty="0" smtClean="0">
                      <a:solidFill>
                        <a:srgbClr val="C80000"/>
                      </a:solidFill>
                    </a:rPr>
                    <a:t>23</a:t>
                  </a:r>
                  <a:endParaRPr lang="en-US" sz="1200" dirty="0">
                    <a:solidFill>
                      <a:srgbClr val="C80000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357686" y="3000372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dirty="0" smtClean="0">
                    <a:solidFill>
                      <a:srgbClr val="C80000"/>
                    </a:solidFill>
                  </a:rPr>
                  <a:t>24</a:t>
                </a:r>
                <a:endParaRPr lang="en-US" sz="1200" dirty="0">
                  <a:solidFill>
                    <a:srgbClr val="C8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48000" y="226800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dirty="0" smtClean="0">
                    <a:solidFill>
                      <a:srgbClr val="C80000"/>
                    </a:solidFill>
                  </a:rPr>
                  <a:t>25</a:t>
                </a:r>
                <a:endParaRPr lang="en-US" sz="1200" dirty="0">
                  <a:solidFill>
                    <a:srgbClr val="C8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58934" y="342900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dirty="0" smtClean="0">
                    <a:solidFill>
                      <a:srgbClr val="C80000"/>
                    </a:solidFill>
                  </a:rPr>
                  <a:t>26</a:t>
                </a:r>
                <a:endParaRPr lang="en-US" sz="1200" dirty="0">
                  <a:solidFill>
                    <a:srgbClr val="C8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01810" y="193755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dirty="0" smtClean="0">
                    <a:solidFill>
                      <a:srgbClr val="C80000"/>
                    </a:solidFill>
                  </a:rPr>
                  <a:t>27</a:t>
                </a:r>
                <a:endParaRPr lang="en-US" sz="1200" dirty="0">
                  <a:solidFill>
                    <a:srgbClr val="C8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20000" y="292680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dirty="0" smtClean="0">
                    <a:solidFill>
                      <a:srgbClr val="C80000"/>
                    </a:solidFill>
                  </a:rPr>
                  <a:t>28</a:t>
                </a:r>
                <a:endParaRPr lang="en-US" sz="1200" dirty="0">
                  <a:solidFill>
                    <a:srgbClr val="C800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472000" y="25920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>
                  <a:solidFill>
                    <a:srgbClr val="C80000"/>
                  </a:solidFill>
                </a:rPr>
                <a:t>29</a:t>
              </a:r>
              <a:endParaRPr lang="en-US" sz="1200" dirty="0">
                <a:solidFill>
                  <a:srgbClr val="C8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43504" y="26640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>
                  <a:solidFill>
                    <a:srgbClr val="C80000"/>
                  </a:solidFill>
                </a:rPr>
                <a:t>30</a:t>
              </a:r>
              <a:endParaRPr lang="en-US" sz="1200" dirty="0">
                <a:solidFill>
                  <a:srgbClr val="C8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14678" y="5702874"/>
            <a:ext cx="485370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At</a:t>
            </a:r>
            <a:r>
              <a:rPr lang="fr-CH" dirty="0" smtClean="0"/>
              <a:t> the moment, </a:t>
            </a:r>
            <a:r>
              <a:rPr lang="fr-CH" dirty="0" err="1" smtClean="0"/>
              <a:t>equivalent</a:t>
            </a:r>
            <a:r>
              <a:rPr lang="fr-CH" dirty="0" smtClean="0"/>
              <a:t> to </a:t>
            </a:r>
            <a:r>
              <a:rPr lang="fr-CH" dirty="0" smtClean="0">
                <a:latin typeface="Calibri"/>
              </a:rPr>
              <a:t>≈</a:t>
            </a:r>
            <a:r>
              <a:rPr lang="fr-CH" dirty="0" smtClean="0">
                <a:latin typeface="Calibri"/>
                <a:sym typeface="Symbol"/>
              </a:rPr>
              <a:t>26 « SLAC </a:t>
            </a:r>
            <a:r>
              <a:rPr lang="fr-CH" dirty="0" err="1" smtClean="0">
                <a:latin typeface="Calibri"/>
                <a:sym typeface="Symbol"/>
              </a:rPr>
              <a:t>hours</a:t>
            </a:r>
            <a:r>
              <a:rPr lang="fr-CH" dirty="0" smtClean="0">
                <a:latin typeface="Calibri"/>
                <a:sym typeface="Symbol"/>
              </a:rPr>
              <a:t> »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R_vs_Grad_LASTPOINTS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960"/>
            <a:ext cx="9144000" cy="625304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21617" y="0"/>
            <a:ext cx="5900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DC"/>
                </a:solidFill>
              </a:rPr>
              <a:t>TM</a:t>
            </a:r>
            <a:r>
              <a:rPr lang="en-US" sz="2400" baseline="-25000" dirty="0" smtClean="0">
                <a:solidFill>
                  <a:srgbClr val="0000DC"/>
                </a:solidFill>
              </a:rPr>
              <a:t>020</a:t>
            </a:r>
            <a:r>
              <a:rPr lang="en-US" sz="2400" dirty="0" smtClean="0">
                <a:solidFill>
                  <a:srgbClr val="0000DC"/>
                </a:solidFill>
              </a:rPr>
              <a:t> structure – preliminary results</a:t>
            </a:r>
            <a:endParaRPr lang="en-US" sz="2400" dirty="0">
              <a:solidFill>
                <a:srgbClr val="0000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743200" y="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DC"/>
                </a:solidFill>
              </a:rPr>
              <a:t>Conclusion and future plans</a:t>
            </a:r>
            <a:endParaRPr lang="en-US" sz="2400" dirty="0">
              <a:solidFill>
                <a:srgbClr val="0000D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601" y="890547"/>
            <a:ext cx="84967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buFont typeface="Arial" pitchFamily="34" charset="0"/>
              <a:buChar char="•"/>
            </a:pPr>
            <a:r>
              <a:rPr lang="fr-CH" sz="2000" dirty="0" smtClean="0"/>
              <a:t>The 30CNSDsbCu_speed-</a:t>
            </a:r>
            <a:r>
              <a:rPr lang="fr-CH" sz="2000" dirty="0" err="1" smtClean="0"/>
              <a:t>bump</a:t>
            </a:r>
            <a:r>
              <a:rPr lang="fr-CH" sz="2000" dirty="0" smtClean="0"/>
              <a:t> </a:t>
            </a:r>
            <a:r>
              <a:rPr lang="fr-CH" sz="2000" dirty="0" err="1" smtClean="0"/>
              <a:t>worked</a:t>
            </a:r>
            <a:r>
              <a:rPr lang="fr-CH" sz="2000" dirty="0" smtClean="0"/>
              <a:t> </a:t>
            </a:r>
            <a:r>
              <a:rPr lang="fr-CH" sz="2000" dirty="0" err="1" smtClean="0"/>
              <a:t>well</a:t>
            </a:r>
            <a:r>
              <a:rPr lang="fr-CH" sz="2000" dirty="0" smtClean="0"/>
              <a:t> and the speed </a:t>
            </a:r>
            <a:r>
              <a:rPr lang="fr-CH" sz="2000" dirty="0" err="1" smtClean="0"/>
              <a:t>bump</a:t>
            </a:r>
            <a:r>
              <a:rPr lang="fr-CH" sz="2000" dirty="0" smtClean="0"/>
              <a:t> </a:t>
            </a:r>
            <a:r>
              <a:rPr lang="fr-CH" sz="2000" dirty="0" err="1" smtClean="0"/>
              <a:t>seems</a:t>
            </a:r>
            <a:r>
              <a:rPr lang="fr-CH" sz="2000" dirty="0" smtClean="0"/>
              <a:t> to </a:t>
            </a:r>
            <a:r>
              <a:rPr lang="fr-CH" sz="2000" dirty="0" err="1" smtClean="0"/>
              <a:t>reduce</a:t>
            </a:r>
            <a:r>
              <a:rPr lang="fr-CH" sz="2000" dirty="0" smtClean="0"/>
              <a:t> the damages due to breakdowns.</a:t>
            </a:r>
          </a:p>
          <a:p>
            <a:pPr marL="265113" indent="-265113" algn="just">
              <a:buFont typeface="Arial" pitchFamily="34" charset="0"/>
              <a:buChar char="•"/>
            </a:pPr>
            <a:endParaRPr lang="fr-CH" sz="2000" dirty="0" smtClean="0"/>
          </a:p>
          <a:p>
            <a:pPr marL="265113" indent="-265113" algn="just">
              <a:buFont typeface="Arial" pitchFamily="34" charset="0"/>
              <a:buChar char="•"/>
            </a:pPr>
            <a:r>
              <a:rPr lang="fr-CH" sz="2000" dirty="0" smtClean="0"/>
              <a:t>This </a:t>
            </a:r>
            <a:r>
              <a:rPr lang="fr-CH" sz="2000" dirty="0" err="1" smtClean="0"/>
              <a:t>suggests</a:t>
            </a:r>
            <a:r>
              <a:rPr lang="fr-CH" sz="2000" dirty="0" smtClean="0"/>
              <a:t> to test a </a:t>
            </a:r>
            <a:r>
              <a:rPr lang="fr-C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speed </a:t>
            </a:r>
            <a:r>
              <a:rPr lang="fr-CH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bump</a:t>
            </a:r>
            <a:r>
              <a:rPr lang="fr-C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structure </a:t>
            </a:r>
            <a:r>
              <a:rPr lang="fr-CH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C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GHz</a:t>
            </a:r>
            <a:r>
              <a:rPr lang="fr-CH" sz="2000" dirty="0" smtClean="0"/>
              <a:t>.</a:t>
            </a:r>
          </a:p>
          <a:p>
            <a:pPr marL="265113" indent="-265113" algn="just"/>
            <a:endParaRPr lang="fr-CH" sz="2000" dirty="0"/>
          </a:p>
          <a:p>
            <a:pPr marL="265113" indent="-265113" algn="just">
              <a:buFont typeface="Arial" pitchFamily="34" charset="0"/>
              <a:buChar char="•"/>
            </a:pPr>
            <a:r>
              <a:rPr lang="fr-CH" sz="2000" dirty="0" smtClean="0"/>
              <a:t>The TM</a:t>
            </a:r>
            <a:r>
              <a:rPr lang="fr-CH" sz="2000" baseline="-25000" dirty="0" smtClean="0"/>
              <a:t>020</a:t>
            </a:r>
            <a:r>
              <a:rPr lang="fr-CH" sz="2000" dirty="0" smtClean="0"/>
              <a:t> structure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still</a:t>
            </a:r>
            <a:r>
              <a:rPr lang="fr-CH" sz="2000" dirty="0" smtClean="0"/>
              <a:t> </a:t>
            </a:r>
            <a:r>
              <a:rPr lang="fr-CH" sz="2000" dirty="0" err="1" smtClean="0"/>
              <a:t>under</a:t>
            </a:r>
            <a:r>
              <a:rPr lang="fr-CH" sz="2000" dirty="0" smtClean="0"/>
              <a:t> test (</a:t>
            </a:r>
            <a:r>
              <a:rPr lang="fr-CH" sz="2000" dirty="0" err="1" smtClean="0"/>
              <a:t>still</a:t>
            </a:r>
            <a:r>
              <a:rPr lang="fr-CH" sz="2000" dirty="0" smtClean="0"/>
              <a:t> </a:t>
            </a:r>
            <a:r>
              <a:rPr lang="fr-CH" sz="2000" dirty="0" err="1" smtClean="0"/>
              <a:t>conditioning</a:t>
            </a:r>
            <a:r>
              <a:rPr lang="fr-CH" sz="2000" dirty="0" smtClean="0"/>
              <a:t> ?) but the </a:t>
            </a:r>
            <a:r>
              <a:rPr lang="fr-CH" sz="2000" dirty="0" err="1" smtClean="0"/>
              <a:t>results</a:t>
            </a:r>
            <a:r>
              <a:rPr lang="fr-CH" sz="2000" dirty="0" smtClean="0"/>
              <a:t> are not </a:t>
            </a:r>
            <a:r>
              <a:rPr lang="fr-CH" sz="2000" dirty="0" err="1" smtClean="0"/>
              <a:t>very</a:t>
            </a:r>
            <a:r>
              <a:rPr lang="fr-CH" sz="2000" dirty="0" smtClean="0"/>
              <a:t> </a:t>
            </a:r>
            <a:r>
              <a:rPr lang="fr-CH" sz="2000" dirty="0" err="1" smtClean="0"/>
              <a:t>promising</a:t>
            </a:r>
            <a:r>
              <a:rPr lang="fr-CH" sz="2000" dirty="0" smtClean="0"/>
              <a:t>.</a:t>
            </a:r>
          </a:p>
          <a:p>
            <a:pPr marL="265113" indent="-265113" algn="just">
              <a:buFont typeface="Arial" pitchFamily="34" charset="0"/>
              <a:buChar char="•"/>
            </a:pPr>
            <a:endParaRPr lang="fr-CH" sz="2000" b="1" dirty="0" smtClean="0"/>
          </a:p>
          <a:p>
            <a:pPr marL="265113" indent="-265113" algn="just">
              <a:buFont typeface="Arial" pitchFamily="34" charset="0"/>
              <a:buChar char="•"/>
            </a:pPr>
            <a:r>
              <a:rPr lang="fr-CH" sz="2000" dirty="0" smtClean="0"/>
              <a:t>If </a:t>
            </a:r>
            <a:r>
              <a:rPr lang="fr-CH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CH" sz="2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CH" sz="2000" dirty="0" smtClean="0"/>
              <a:t> </a:t>
            </a:r>
            <a:r>
              <a:rPr lang="fr-CH" sz="2000" dirty="0" err="1" smtClean="0"/>
              <a:t>was</a:t>
            </a:r>
            <a:r>
              <a:rPr lang="fr-CH" sz="2000" dirty="0" smtClean="0"/>
              <a:t> the </a:t>
            </a:r>
            <a:r>
              <a:rPr lang="fr-CH" sz="2000" dirty="0" err="1" smtClean="0"/>
              <a:t>key</a:t>
            </a:r>
            <a:r>
              <a:rPr lang="fr-CH" sz="2000" dirty="0" smtClean="0"/>
              <a:t> </a:t>
            </a:r>
            <a:r>
              <a:rPr lang="fr-CH" sz="2000" dirty="0" err="1" smtClean="0"/>
              <a:t>parameter</a:t>
            </a:r>
            <a:r>
              <a:rPr lang="fr-CH" sz="2000" dirty="0" smtClean="0"/>
              <a:t>, the </a:t>
            </a:r>
            <a:r>
              <a:rPr lang="fr-CH" sz="2000" dirty="0" err="1" smtClean="0"/>
              <a:t>achievable</a:t>
            </a:r>
            <a:r>
              <a:rPr lang="fr-CH" sz="2000" dirty="0" smtClean="0"/>
              <a:t> gradient </a:t>
            </a:r>
            <a:r>
              <a:rPr lang="fr-CH" sz="2000" dirty="0" err="1" smtClean="0"/>
              <a:t>at</a:t>
            </a:r>
            <a:r>
              <a:rPr lang="fr-CH" sz="2000" dirty="0" smtClean="0"/>
              <a:t> a </a:t>
            </a:r>
            <a:r>
              <a:rPr lang="fr-CH" sz="2000" dirty="0" err="1" smtClean="0"/>
              <a:t>given</a:t>
            </a:r>
            <a:r>
              <a:rPr lang="fr-CH" sz="2000" dirty="0" smtClean="0"/>
              <a:t> BD rate </a:t>
            </a:r>
            <a:r>
              <a:rPr lang="fr-CH" sz="2000" dirty="0" err="1" smtClean="0"/>
              <a:t>should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higher</a:t>
            </a:r>
            <a:r>
              <a:rPr lang="fr-CH" sz="2000" dirty="0" smtClean="0"/>
              <a:t> </a:t>
            </a:r>
            <a:r>
              <a:rPr lang="fr-CH" sz="2000" dirty="0" err="1" smtClean="0"/>
              <a:t>than</a:t>
            </a:r>
            <a:r>
              <a:rPr lang="fr-CH" sz="2000" dirty="0" smtClean="0"/>
              <a:t> for the </a:t>
            </a:r>
            <a:r>
              <a:rPr lang="fr-CH" sz="2000" dirty="0" err="1" smtClean="0"/>
              <a:t>other</a:t>
            </a:r>
            <a:r>
              <a:rPr lang="fr-CH" sz="2000" dirty="0" smtClean="0"/>
              <a:t> 3.5 mm structures.</a:t>
            </a:r>
          </a:p>
          <a:p>
            <a:pPr marL="265113" indent="-265113" algn="just">
              <a:buFont typeface="Arial" pitchFamily="34" charset="0"/>
              <a:buChar char="•"/>
            </a:pPr>
            <a:endParaRPr lang="fr-CH" sz="2000" dirty="0" smtClean="0"/>
          </a:p>
          <a:p>
            <a:pPr marL="265113" indent="-265113" algn="just">
              <a:buFont typeface="Arial" pitchFamily="34" charset="0"/>
              <a:buChar char="•"/>
            </a:pPr>
            <a:r>
              <a:rPr lang="fr-CH" sz="2000" dirty="0" smtClean="0"/>
              <a:t>If </a:t>
            </a:r>
            <a:r>
              <a:rPr lang="fr-CH" sz="2000" dirty="0" err="1" smtClean="0"/>
              <a:t>it</a:t>
            </a:r>
            <a:r>
              <a:rPr lang="fr-CH" sz="2000" dirty="0" smtClean="0"/>
              <a:t> </a:t>
            </a:r>
            <a:r>
              <a:rPr lang="fr-CH" sz="2000" dirty="0" err="1" smtClean="0"/>
              <a:t>was</a:t>
            </a:r>
            <a:r>
              <a:rPr lang="fr-CH" sz="2000" dirty="0" smtClean="0"/>
              <a:t> </a:t>
            </a:r>
            <a:r>
              <a:rPr lang="fr-CH" sz="2000" dirty="0" err="1" smtClean="0"/>
              <a:t>rather</a:t>
            </a:r>
            <a:r>
              <a:rPr lang="fr-CH" sz="2000" dirty="0" smtClean="0"/>
              <a:t> </a:t>
            </a:r>
            <a:r>
              <a:rPr lang="fr-C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</a:t>
            </a:r>
            <a:r>
              <a:rPr lang="fr-CH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fr-CH" sz="2000" dirty="0" smtClean="0"/>
              <a:t>, the </a:t>
            </a:r>
            <a:r>
              <a:rPr lang="fr-CH" sz="2000" dirty="0" err="1" smtClean="0"/>
              <a:t>results</a:t>
            </a:r>
            <a:r>
              <a:rPr lang="fr-CH" sz="2000" dirty="0" smtClean="0"/>
              <a:t> </a:t>
            </a:r>
            <a:r>
              <a:rPr lang="fr-CH" sz="2000" dirty="0" err="1" smtClean="0"/>
              <a:t>should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more or </a:t>
            </a:r>
            <a:r>
              <a:rPr lang="fr-CH" sz="2000" dirty="0" err="1" smtClean="0"/>
              <a:t>less</a:t>
            </a:r>
            <a:r>
              <a:rPr lang="fr-CH" sz="2000" dirty="0" smtClean="0"/>
              <a:t> the </a:t>
            </a:r>
            <a:r>
              <a:rPr lang="fr-CH" sz="2000" dirty="0" err="1" smtClean="0"/>
              <a:t>same</a:t>
            </a:r>
            <a:r>
              <a:rPr lang="fr-CH" sz="2000" dirty="0" smtClean="0"/>
              <a:t>.</a:t>
            </a:r>
          </a:p>
          <a:p>
            <a:pPr marL="265113" indent="-265113" algn="just"/>
            <a:endParaRPr lang="fr-CH" sz="2000" dirty="0" smtClean="0"/>
          </a:p>
          <a:p>
            <a:pPr marL="265113" indent="-265113" algn="just">
              <a:buFont typeface="Arial" pitchFamily="34" charset="0"/>
              <a:buChar char="•"/>
            </a:pPr>
            <a:r>
              <a:rPr lang="fr-CH" sz="2000" dirty="0" smtClean="0"/>
              <a:t>The </a:t>
            </a:r>
            <a:r>
              <a:rPr lang="fr-CH" sz="2000" dirty="0" err="1" smtClean="0"/>
              <a:t>experiment</a:t>
            </a:r>
            <a:r>
              <a:rPr lang="fr-CH" sz="2000" dirty="0" smtClean="0"/>
              <a:t> </a:t>
            </a:r>
            <a:r>
              <a:rPr lang="fr-CH" sz="2000" dirty="0" err="1" smtClean="0"/>
              <a:t>confirms</a:t>
            </a:r>
            <a:r>
              <a:rPr lang="fr-CH" sz="2000" dirty="0" smtClean="0"/>
              <a:t> </a:t>
            </a:r>
            <a:r>
              <a:rPr lang="fr-CH" sz="2000" dirty="0" err="1" smtClean="0"/>
              <a:t>neither</a:t>
            </a:r>
            <a:r>
              <a:rPr lang="fr-CH" sz="2000" dirty="0" smtClean="0"/>
              <a:t> one </a:t>
            </a:r>
            <a:r>
              <a:rPr lang="fr-CH" sz="2000" dirty="0" err="1" smtClean="0"/>
              <a:t>nor</a:t>
            </a:r>
            <a:r>
              <a:rPr lang="fr-CH" sz="2000" dirty="0" smtClean="0"/>
              <a:t> the </a:t>
            </a:r>
            <a:r>
              <a:rPr lang="fr-CH" sz="2000" dirty="0" err="1" smtClean="0"/>
              <a:t>other</a:t>
            </a:r>
            <a:r>
              <a:rPr lang="fr-CH" sz="2000" dirty="0" smtClean="0"/>
              <a:t>. Is </a:t>
            </a:r>
            <a:r>
              <a:rPr lang="fr-CH" sz="2000" dirty="0" err="1" smtClean="0"/>
              <a:t>this</a:t>
            </a:r>
            <a:r>
              <a:rPr lang="fr-CH" sz="2000" dirty="0" smtClean="0"/>
              <a:t> </a:t>
            </a:r>
            <a:r>
              <a:rPr lang="fr-CH" sz="2000" dirty="0" err="1" smtClean="0"/>
              <a:t>only</a:t>
            </a:r>
            <a:r>
              <a:rPr lang="fr-CH" sz="2000" dirty="0" smtClean="0"/>
              <a:t> due to fabrication issues or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there</a:t>
            </a:r>
            <a:r>
              <a:rPr lang="fr-CH" sz="2000" dirty="0" smtClean="0"/>
              <a:t> </a:t>
            </a:r>
            <a:r>
              <a:rPr lang="fr-CH" sz="2000" dirty="0" err="1" smtClean="0"/>
              <a:t>another</a:t>
            </a:r>
            <a:r>
              <a:rPr lang="fr-CH" sz="2000" dirty="0" smtClean="0"/>
              <a:t> </a:t>
            </a:r>
            <a:r>
              <a:rPr lang="fr-CH" sz="2000" dirty="0" err="1" smtClean="0"/>
              <a:t>key</a:t>
            </a:r>
            <a:r>
              <a:rPr lang="fr-CH" sz="2000" dirty="0" smtClean="0"/>
              <a:t> </a:t>
            </a:r>
            <a:r>
              <a:rPr lang="fr-CH" sz="2000" dirty="0" err="1" smtClean="0"/>
              <a:t>parameter</a:t>
            </a:r>
            <a:r>
              <a:rPr lang="fr-CH" sz="2000" dirty="0" smtClean="0"/>
              <a:t>?</a:t>
            </a:r>
          </a:p>
          <a:p>
            <a:pPr marL="265113" indent="-265113" algn="just">
              <a:buFont typeface="Arial" pitchFamily="34" charset="0"/>
              <a:buChar char="•"/>
            </a:pPr>
            <a:endParaRPr lang="fr-CH" sz="2000" dirty="0" smtClean="0"/>
          </a:p>
          <a:p>
            <a:pPr marL="265113" indent="-265113" algn="just">
              <a:buFont typeface="Arial" pitchFamily="34" charset="0"/>
              <a:buChar char="•"/>
            </a:pPr>
            <a:r>
              <a:rPr lang="fr-CH" sz="2000" dirty="0" smtClean="0"/>
              <a:t>It </a:t>
            </a:r>
            <a:r>
              <a:rPr lang="fr-CH" sz="2000" dirty="0" err="1" smtClean="0"/>
              <a:t>underlines</a:t>
            </a:r>
            <a:r>
              <a:rPr lang="fr-CH" sz="2000" dirty="0" smtClean="0"/>
              <a:t> the </a:t>
            </a:r>
            <a:r>
              <a:rPr lang="fr-CH" sz="2000" dirty="0" err="1" smtClean="0"/>
              <a:t>difficulty</a:t>
            </a:r>
            <a:r>
              <a:rPr lang="fr-CH" sz="2000" dirty="0" smtClean="0"/>
              <a:t> to </a:t>
            </a:r>
            <a:r>
              <a:rPr lang="fr-CH" sz="2000" dirty="0" err="1" smtClean="0"/>
              <a:t>draw</a:t>
            </a:r>
            <a:r>
              <a:rPr lang="fr-CH" sz="2000" dirty="0" smtClean="0"/>
              <a:t> conclusions </a:t>
            </a:r>
            <a:r>
              <a:rPr lang="fr-CH" sz="2000" dirty="0" err="1" smtClean="0"/>
              <a:t>with</a:t>
            </a:r>
            <a:r>
              <a:rPr lang="fr-CH" sz="2000" dirty="0" smtClean="0"/>
              <a:t> a single structure ! 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42171">
            <a:off x="2176953" y="2828836"/>
            <a:ext cx="4790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7200" dirty="0" smtClean="0">
                <a:latin typeface="Edwardian Script ITC" pitchFamily="66" charset="0"/>
              </a:rPr>
              <a:t>La réserve du chef</a:t>
            </a:r>
            <a:endParaRPr lang="en-US" sz="7200" dirty="0"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47800" y="701675"/>
            <a:ext cx="6757988" cy="5851525"/>
            <a:chOff x="912" y="288"/>
            <a:chExt cx="4257" cy="3686"/>
          </a:xfrm>
        </p:grpSpPr>
        <p:graphicFrame>
          <p:nvGraphicFramePr>
            <p:cNvPr id="40964" name="Object 4"/>
            <p:cNvGraphicFramePr>
              <a:graphicFrameLocks noChangeAspect="1"/>
            </p:cNvGraphicFramePr>
            <p:nvPr/>
          </p:nvGraphicFramePr>
          <p:xfrm>
            <a:off x="912" y="288"/>
            <a:ext cx="4257" cy="3686"/>
          </p:xfrm>
          <a:graphic>
            <a:graphicData uri="http://schemas.openxmlformats.org/presentationml/2006/ole">
              <p:oleObj spid="_x0000_s1026" name="Mathcad" r:id="rId3" imgW="8953560" imgH="7753320" progId="">
                <p:embed/>
              </p:oleObj>
            </a:graphicData>
          </a:graphic>
        </p:graphicFrame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H="1" flipV="1">
              <a:off x="2688" y="1440"/>
              <a:ext cx="192" cy="168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2736" y="2112"/>
              <a:ext cx="54" cy="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1632" y="2064"/>
              <a:ext cx="1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66FF"/>
                  </a:solidFill>
                </a:rPr>
                <a:t>TM01: 2</a:t>
              </a:r>
              <a:r>
                <a:rPr lang="el-GR" sz="1200" b="1">
                  <a:solidFill>
                    <a:srgbClr val="0066FF"/>
                  </a:solidFill>
                  <a:cs typeface="Arial" charset="0"/>
                </a:rPr>
                <a:t>π</a:t>
              </a:r>
              <a:r>
                <a:rPr lang="en-US" sz="1200" b="1">
                  <a:solidFill>
                    <a:srgbClr val="0066FF"/>
                  </a:solidFill>
                  <a:cs typeface="Arial" charset="0"/>
                </a:rPr>
                <a:t>/3 Vg=4.7%</a:t>
              </a:r>
              <a:endParaRPr lang="el-GR" sz="1200" b="1">
                <a:solidFill>
                  <a:srgbClr val="0066FF"/>
                </a:solidFill>
                <a:cs typeface="Arial" charset="0"/>
              </a:endParaRP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1824" y="2736"/>
              <a:ext cx="10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TM02: 2</a:t>
              </a:r>
              <a:r>
                <a:rPr lang="el-GR" sz="1200" b="1">
                  <a:solidFill>
                    <a:srgbClr val="FF0000"/>
                  </a:solidFill>
                </a:rPr>
                <a:t>π</a:t>
              </a:r>
              <a:r>
                <a:rPr lang="en-US" sz="1200" b="1">
                  <a:solidFill>
                    <a:srgbClr val="FF0000"/>
                  </a:solidFill>
                </a:rPr>
                <a:t>/3 Vg=2.0%</a:t>
              </a:r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1632" y="2592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a</a:t>
              </a: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3168" y="816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Vg</a:t>
              </a: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4176" y="2304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d</a:t>
              </a:r>
            </a:p>
          </p:txBody>
        </p:sp>
      </p:grp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552700" y="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DC"/>
                </a:solidFill>
              </a:rPr>
              <a:t>Direct comparison of V</a:t>
            </a:r>
            <a:r>
              <a:rPr lang="en-US" sz="2400" baseline="-25000" dirty="0">
                <a:solidFill>
                  <a:srgbClr val="0000DC"/>
                </a:solidFill>
              </a:rPr>
              <a:t>g</a:t>
            </a:r>
          </a:p>
        </p:txBody>
      </p:sp>
      <p:sp>
        <p:nvSpPr>
          <p:cNvPr id="14" name="Rectangle 13"/>
          <p:cNvSpPr/>
          <p:nvPr/>
        </p:nvSpPr>
        <p:spPr>
          <a:xfrm rot="1540455" flipH="1">
            <a:off x="6714194" y="183686"/>
            <a:ext cx="27143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Riccardo Zennaro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30-sb-whole history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43"/>
            <a:ext cx="9144000" cy="65742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C30-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760" y="928670"/>
            <a:ext cx="4536481" cy="1354217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H" u="sng" dirty="0" smtClean="0"/>
              <a:t>In total : 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fr-CH" dirty="0" smtClean="0"/>
              <a:t>4,101,250 pulses, </a:t>
            </a:r>
            <a:r>
              <a:rPr lang="fr-CH" dirty="0" err="1" smtClean="0"/>
              <a:t>mainly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1 Hz </a:t>
            </a:r>
            <a:r>
              <a:rPr lang="fr-CH" dirty="0" err="1" smtClean="0"/>
              <a:t>corresponding</a:t>
            </a:r>
            <a:r>
              <a:rPr lang="fr-CH" dirty="0" smtClean="0"/>
              <a:t>  to 18.99 SLAC </a:t>
            </a:r>
            <a:r>
              <a:rPr lang="fr-CH" dirty="0" err="1" smtClean="0"/>
              <a:t>hours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60 Hz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fr-CH" dirty="0" smtClean="0"/>
              <a:t>2186 breakdowns </a:t>
            </a:r>
            <a:endParaRPr lang="en-US" dirty="0"/>
          </a:p>
        </p:txBody>
      </p:sp>
      <p:grpSp>
        <p:nvGrpSpPr>
          <p:cNvPr id="2" name="Group 27"/>
          <p:cNvGrpSpPr/>
          <p:nvPr/>
        </p:nvGrpSpPr>
        <p:grpSpPr>
          <a:xfrm>
            <a:off x="1571604" y="1576976"/>
            <a:ext cx="4071966" cy="4147564"/>
            <a:chOff x="1571604" y="1576976"/>
            <a:chExt cx="4071966" cy="4147564"/>
          </a:xfrm>
        </p:grpSpPr>
        <p:sp>
          <p:nvSpPr>
            <p:cNvPr id="15" name="Oval 14"/>
            <p:cNvSpPr/>
            <p:nvPr/>
          </p:nvSpPr>
          <p:spPr>
            <a:xfrm>
              <a:off x="2857488" y="2786058"/>
              <a:ext cx="500066" cy="292895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43504" y="3571876"/>
              <a:ext cx="500066" cy="1928826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7554" y="1576976"/>
              <a:ext cx="2143140" cy="923330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 err="1" smtClean="0">
                  <a:solidFill>
                    <a:schemeClr val="accent1"/>
                  </a:solidFill>
                </a:rPr>
                <a:t>Weird</a:t>
              </a:r>
              <a:r>
                <a:rPr lang="fr-CH" dirty="0" smtClean="0">
                  <a:solidFill>
                    <a:schemeClr val="accent1"/>
                  </a:solidFill>
                </a:rPr>
                <a:t> </a:t>
              </a:r>
              <a:r>
                <a:rPr lang="fr-CH" dirty="0" err="1" smtClean="0">
                  <a:solidFill>
                    <a:schemeClr val="accent1"/>
                  </a:solidFill>
                </a:rPr>
                <a:t>things</a:t>
              </a:r>
              <a:r>
                <a:rPr lang="fr-CH" dirty="0" smtClean="0">
                  <a:solidFill>
                    <a:schemeClr val="accent1"/>
                  </a:solidFill>
                </a:rPr>
                <a:t> due to calibration </a:t>
              </a:r>
              <a:r>
                <a:rPr lang="fr-CH" dirty="0" err="1" smtClean="0">
                  <a:solidFill>
                    <a:schemeClr val="accent1"/>
                  </a:solidFill>
                </a:rPr>
                <a:t>problems</a:t>
              </a:r>
              <a:r>
                <a:rPr lang="fr-CH" dirty="0" smtClean="0">
                  <a:solidFill>
                    <a:schemeClr val="accent1"/>
                  </a:solidFill>
                </a:rPr>
                <a:t> </a:t>
              </a:r>
            </a:p>
            <a:p>
              <a:r>
                <a:rPr lang="fr-CH" dirty="0" smtClean="0">
                  <a:solidFill>
                    <a:schemeClr val="accent1"/>
                  </a:solidFill>
                </a:rPr>
                <a:t>(</a:t>
              </a:r>
              <a:r>
                <a:rPr lang="fr-CH" dirty="0" err="1" smtClean="0">
                  <a:solidFill>
                    <a:schemeClr val="accent1"/>
                  </a:solidFill>
                </a:rPr>
                <a:t>now</a:t>
              </a:r>
              <a:r>
                <a:rPr lang="fr-CH" dirty="0" smtClean="0">
                  <a:solidFill>
                    <a:schemeClr val="accent1"/>
                  </a:solidFill>
                </a:rPr>
                <a:t> </a:t>
              </a:r>
              <a:r>
                <a:rPr lang="fr-CH" dirty="0" err="1" smtClean="0">
                  <a:solidFill>
                    <a:schemeClr val="accent1"/>
                  </a:solidFill>
                </a:rPr>
                <a:t>solved</a:t>
              </a:r>
              <a:r>
                <a:rPr lang="fr-CH" dirty="0" smtClean="0">
                  <a:solidFill>
                    <a:schemeClr val="accent1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3214679" y="2428866"/>
              <a:ext cx="1357323" cy="50006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286248" y="2714620"/>
              <a:ext cx="1285884" cy="714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571604" y="3500438"/>
              <a:ext cx="642942" cy="2224102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 flipV="1">
              <a:off x="2071670" y="2428868"/>
              <a:ext cx="2500332" cy="12144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EC5B-D39F-41A3-8CB1-99FDA5090C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602693" y="6643686"/>
            <a:ext cx="3938614" cy="214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Mathias Gerbaux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CTF3 Collaboration Technical meeting - </a:t>
            </a: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27/01/2009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0-sb-reversed-conditioning_whole_history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43"/>
            <a:ext cx="9144000" cy="65742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C30-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sb</a:t>
            </a: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reversed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760" y="1431841"/>
            <a:ext cx="4536481" cy="1354217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H" u="sng" dirty="0" smtClean="0"/>
              <a:t>In total : 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fr-CH" dirty="0" smtClean="0"/>
              <a:t>1,704,650 pulses, </a:t>
            </a:r>
            <a:r>
              <a:rPr lang="fr-CH" dirty="0" err="1" smtClean="0"/>
              <a:t>mainly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1 Hz </a:t>
            </a:r>
            <a:r>
              <a:rPr lang="fr-CH" dirty="0" err="1" smtClean="0"/>
              <a:t>corresponding</a:t>
            </a:r>
            <a:r>
              <a:rPr lang="fr-CH" dirty="0" smtClean="0"/>
              <a:t>  to 7.89 SLAC </a:t>
            </a:r>
            <a:r>
              <a:rPr lang="fr-CH" dirty="0" err="1" smtClean="0"/>
              <a:t>hours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60 Hz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fr-CH" dirty="0" smtClean="0"/>
              <a:t>501 breakdowns 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500166" y="2719984"/>
            <a:ext cx="3071834" cy="3137908"/>
            <a:chOff x="1500166" y="2719984"/>
            <a:chExt cx="3071834" cy="3137908"/>
          </a:xfrm>
        </p:grpSpPr>
        <p:sp>
          <p:nvSpPr>
            <p:cNvPr id="5" name="Oval 4"/>
            <p:cNvSpPr/>
            <p:nvPr/>
          </p:nvSpPr>
          <p:spPr>
            <a:xfrm>
              <a:off x="3000364" y="4857760"/>
              <a:ext cx="1000132" cy="1000132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57686" y="3571876"/>
              <a:ext cx="214314" cy="1928826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0166" y="2719984"/>
              <a:ext cx="2143140" cy="923330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 err="1" smtClean="0">
                  <a:solidFill>
                    <a:schemeClr val="accent1"/>
                  </a:solidFill>
                </a:rPr>
                <a:t>Weird</a:t>
              </a:r>
              <a:r>
                <a:rPr lang="fr-CH" dirty="0" smtClean="0">
                  <a:solidFill>
                    <a:schemeClr val="accent1"/>
                  </a:solidFill>
                </a:rPr>
                <a:t> </a:t>
              </a:r>
              <a:r>
                <a:rPr lang="fr-CH" dirty="0" err="1" smtClean="0">
                  <a:solidFill>
                    <a:schemeClr val="accent1"/>
                  </a:solidFill>
                </a:rPr>
                <a:t>things</a:t>
              </a:r>
              <a:r>
                <a:rPr lang="fr-CH" dirty="0" smtClean="0">
                  <a:solidFill>
                    <a:schemeClr val="accent1"/>
                  </a:solidFill>
                </a:rPr>
                <a:t> due to calibration </a:t>
              </a:r>
              <a:r>
                <a:rPr lang="fr-CH" dirty="0" err="1" smtClean="0">
                  <a:solidFill>
                    <a:schemeClr val="accent1"/>
                  </a:solidFill>
                </a:rPr>
                <a:t>problems</a:t>
              </a:r>
              <a:endParaRPr lang="fr-CH" dirty="0" smtClean="0">
                <a:solidFill>
                  <a:schemeClr val="accent1"/>
                </a:solidFill>
              </a:endParaRPr>
            </a:p>
            <a:p>
              <a:r>
                <a:rPr lang="fr-CH" dirty="0" smtClean="0">
                  <a:solidFill>
                    <a:schemeClr val="accent1"/>
                  </a:solidFill>
                </a:rPr>
                <a:t>(</a:t>
              </a:r>
              <a:r>
                <a:rPr lang="fr-CH" dirty="0" err="1" smtClean="0">
                  <a:solidFill>
                    <a:schemeClr val="accent1"/>
                  </a:solidFill>
                </a:rPr>
                <a:t>now</a:t>
              </a:r>
              <a:r>
                <a:rPr lang="fr-CH" dirty="0" smtClean="0">
                  <a:solidFill>
                    <a:schemeClr val="accent1"/>
                  </a:solidFill>
                </a:rPr>
                <a:t> </a:t>
              </a:r>
              <a:r>
                <a:rPr lang="fr-CH" dirty="0" err="1" smtClean="0">
                  <a:solidFill>
                    <a:schemeClr val="accent1"/>
                  </a:solidFill>
                </a:rPr>
                <a:t>solved</a:t>
              </a:r>
              <a:r>
                <a:rPr lang="fr-CH" dirty="0" smtClean="0">
                  <a:solidFill>
                    <a:schemeClr val="accent1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5" idx="0"/>
            </p:cNvCxnSpPr>
            <p:nvPr/>
          </p:nvCxnSpPr>
          <p:spPr>
            <a:xfrm rot="16200000" flipH="1">
              <a:off x="2607455" y="3964785"/>
              <a:ext cx="1428760" cy="3571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143240" y="3429000"/>
              <a:ext cx="1214446" cy="2857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EC5B-D39F-41A3-8CB1-99FDA5090C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02693" y="6643686"/>
            <a:ext cx="3938614" cy="214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Mathias Gerbaux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CTF3 Collaboration Technical meeting - </a:t>
            </a: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27/01/2009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957" y="1145522"/>
            <a:ext cx="579408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SzPct val="80000"/>
              <a:buFont typeface="Arial" pitchFamily="34" charset="0"/>
              <a:buChar char="•"/>
            </a:pPr>
            <a:r>
              <a:rPr lang="fr-CH" sz="2400" dirty="0" smtClean="0">
                <a:solidFill>
                  <a:srgbClr val="0000C8"/>
                </a:solidFill>
              </a:rPr>
              <a:t>Introduction</a:t>
            </a:r>
          </a:p>
          <a:p>
            <a:pPr marL="182563" indent="-182563">
              <a:buSzPct val="80000"/>
              <a:buFont typeface="Arial" pitchFamily="34" charset="0"/>
              <a:buChar char="•"/>
            </a:pPr>
            <a:endParaRPr lang="fr-CH" sz="2400" dirty="0" smtClean="0">
              <a:solidFill>
                <a:srgbClr val="0000C8"/>
              </a:solidFill>
            </a:endParaRPr>
          </a:p>
          <a:p>
            <a:pPr marL="182563" indent="-182563">
              <a:buSzPct val="80000"/>
              <a:buFont typeface="Arial" pitchFamily="34" charset="0"/>
              <a:buChar char="•"/>
            </a:pPr>
            <a:r>
              <a:rPr lang="fr-CH" sz="2400" dirty="0" smtClean="0">
                <a:solidFill>
                  <a:srgbClr val="0000C8"/>
                </a:solidFill>
              </a:rPr>
              <a:t>30CNSDsbCu_speed-</a:t>
            </a:r>
            <a:r>
              <a:rPr lang="fr-CH" sz="2400" dirty="0" err="1" smtClean="0">
                <a:solidFill>
                  <a:srgbClr val="0000C8"/>
                </a:solidFill>
              </a:rPr>
              <a:t>bump</a:t>
            </a:r>
            <a:endParaRPr lang="fr-CH" sz="2400" dirty="0" smtClean="0">
              <a:solidFill>
                <a:srgbClr val="0000C8"/>
              </a:solidFill>
            </a:endParaRPr>
          </a:p>
          <a:p>
            <a:pPr marL="895350" indent="-265113" defTabSz="1162050">
              <a:spcBef>
                <a:spcPts val="1200"/>
              </a:spcBef>
              <a:buClr>
                <a:srgbClr val="C80000"/>
              </a:buClr>
              <a:buSzPct val="70000"/>
              <a:buFont typeface="ZapfDingbats" pitchFamily="82" charset="2"/>
              <a:buChar char=""/>
            </a:pPr>
            <a:r>
              <a:rPr lang="fr-CH" sz="2000" dirty="0" smtClean="0"/>
              <a:t>Motivation</a:t>
            </a:r>
          </a:p>
          <a:p>
            <a:pPr marL="1079500" indent="-265113" defTabSz="1162050">
              <a:spcBef>
                <a:spcPts val="1200"/>
              </a:spcBef>
              <a:buClr>
                <a:srgbClr val="C80000"/>
              </a:buClr>
              <a:buSzPct val="70000"/>
              <a:buFont typeface="ZapfDingbats" pitchFamily="82" charset="2"/>
              <a:buChar char=""/>
            </a:pPr>
            <a:r>
              <a:rPr lang="fr-CH" sz="2000" dirty="0" smtClean="0"/>
              <a:t>High power RF test </a:t>
            </a:r>
            <a:r>
              <a:rPr lang="fr-CH" sz="2000" dirty="0" err="1" smtClean="0"/>
              <a:t>results</a:t>
            </a:r>
            <a:endParaRPr lang="fr-CH" sz="2000" dirty="0" smtClean="0"/>
          </a:p>
          <a:p>
            <a:pPr marL="1252538" indent="-265113" defTabSz="1162050">
              <a:spcBef>
                <a:spcPts val="1200"/>
              </a:spcBef>
              <a:buClr>
                <a:srgbClr val="C80000"/>
              </a:buClr>
              <a:buSzPct val="70000"/>
              <a:buFont typeface="ZapfDingbats" pitchFamily="82" charset="2"/>
              <a:buChar char=""/>
            </a:pPr>
            <a:r>
              <a:rPr lang="fr-CH" sz="2000" dirty="0" err="1" smtClean="0"/>
              <a:t>Effect</a:t>
            </a:r>
            <a:r>
              <a:rPr lang="fr-CH" sz="2000" dirty="0" smtClean="0"/>
              <a:t> of the speed </a:t>
            </a:r>
            <a:r>
              <a:rPr lang="fr-CH" sz="2000" dirty="0" err="1" smtClean="0"/>
              <a:t>bump</a:t>
            </a:r>
            <a:r>
              <a:rPr lang="fr-CH" sz="2000" dirty="0" smtClean="0"/>
              <a:t> on the damages</a:t>
            </a:r>
          </a:p>
          <a:p>
            <a:endParaRPr lang="fr-CH" sz="2400" dirty="0" smtClean="0"/>
          </a:p>
          <a:p>
            <a:pPr marL="182563" indent="-182563">
              <a:buSzPct val="80000"/>
              <a:buFont typeface="Arial" pitchFamily="34" charset="0"/>
              <a:buChar char="•"/>
            </a:pPr>
            <a:r>
              <a:rPr lang="fr-CH" sz="2400" dirty="0" smtClean="0">
                <a:solidFill>
                  <a:srgbClr val="0000C8"/>
                </a:solidFill>
              </a:rPr>
              <a:t>TM</a:t>
            </a:r>
            <a:r>
              <a:rPr lang="fr-CH" sz="2400" baseline="-25000" dirty="0" smtClean="0">
                <a:solidFill>
                  <a:srgbClr val="0000C8"/>
                </a:solidFill>
              </a:rPr>
              <a:t>020</a:t>
            </a:r>
            <a:r>
              <a:rPr lang="fr-CH" sz="2400" dirty="0" smtClean="0">
                <a:solidFill>
                  <a:srgbClr val="0000C8"/>
                </a:solidFill>
              </a:rPr>
              <a:t> 3.5 mm structure</a:t>
            </a:r>
          </a:p>
          <a:p>
            <a:pPr marL="895350" indent="-265113" defTabSz="1162050">
              <a:spcBef>
                <a:spcPts val="1200"/>
              </a:spcBef>
              <a:buClr>
                <a:srgbClr val="C80000"/>
              </a:buClr>
              <a:buSzPct val="70000"/>
              <a:buFont typeface="ZapfDingbats" pitchFamily="82" charset="2"/>
              <a:buChar char="«"/>
            </a:pPr>
            <a:r>
              <a:rPr lang="fr-CH" sz="2000" dirty="0" smtClean="0"/>
              <a:t>Motivation</a:t>
            </a:r>
          </a:p>
          <a:p>
            <a:pPr marL="1079500" indent="-265113" defTabSz="1162050">
              <a:spcBef>
                <a:spcPts val="1200"/>
              </a:spcBef>
              <a:buClr>
                <a:srgbClr val="C80000"/>
              </a:buClr>
              <a:buSzPct val="70000"/>
              <a:buFont typeface="ZapfDingbats" pitchFamily="82" charset="2"/>
              <a:buChar char="«"/>
            </a:pPr>
            <a:r>
              <a:rPr lang="fr-CH" sz="2000" dirty="0" smtClean="0"/>
              <a:t>High power RF test </a:t>
            </a:r>
            <a:r>
              <a:rPr lang="fr-CH" sz="2000" dirty="0" err="1" smtClean="0"/>
              <a:t>preliminary</a:t>
            </a:r>
            <a:r>
              <a:rPr lang="fr-CH" sz="2000" dirty="0" smtClean="0"/>
              <a:t> </a:t>
            </a:r>
            <a:r>
              <a:rPr lang="fr-CH" sz="2000" dirty="0" err="1" smtClean="0"/>
              <a:t>results</a:t>
            </a:r>
            <a:endParaRPr lang="fr-CH" sz="2000" dirty="0" smtClean="0"/>
          </a:p>
          <a:p>
            <a:endParaRPr lang="fr-CH" sz="2400" dirty="0" smtClean="0"/>
          </a:p>
          <a:p>
            <a:pPr marL="182563" indent="-182563">
              <a:buSzPct val="80000"/>
              <a:buFont typeface="Arial" pitchFamily="34" charset="0"/>
              <a:buChar char="•"/>
            </a:pPr>
            <a:r>
              <a:rPr lang="fr-CH" sz="2400" dirty="0" smtClean="0">
                <a:solidFill>
                  <a:srgbClr val="0000C8"/>
                </a:solidFill>
              </a:rPr>
              <a:t>Conclusion and future plans</a:t>
            </a:r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(allBD)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71"/>
            <a:ext cx="9144000" cy="657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8696"/>
            <a:ext cx="9144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500938" y="2051046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CR</a:t>
            </a:r>
            <a:endParaRPr lang="en-US" dirty="0"/>
          </a:p>
        </p:txBody>
      </p:sp>
      <p:grpSp>
        <p:nvGrpSpPr>
          <p:cNvPr id="2" name="Group 1472"/>
          <p:cNvGrpSpPr/>
          <p:nvPr/>
        </p:nvGrpSpPr>
        <p:grpSpPr>
          <a:xfrm>
            <a:off x="1142976" y="2486021"/>
            <a:ext cx="2857520" cy="1919863"/>
            <a:chOff x="1142976" y="3057525"/>
            <a:chExt cx="2857520" cy="1919863"/>
          </a:xfrm>
        </p:grpSpPr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1142976" y="4392613"/>
              <a:ext cx="2857520" cy="584775"/>
            </a:xfrm>
            <a:prstGeom prst="rect">
              <a:avLst/>
            </a:prstGeom>
            <a:solidFill>
              <a:srgbClr val="DC0000">
                <a:alpha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/>
                <a:t>30 GHz </a:t>
              </a:r>
              <a:r>
                <a:rPr lang="en-GB" sz="1600" dirty="0" smtClean="0"/>
                <a:t>production (</a:t>
              </a:r>
              <a:r>
                <a:rPr lang="en-GB" sz="1600" dirty="0"/>
                <a:t>PETS line)</a:t>
              </a:r>
            </a:p>
            <a:p>
              <a:pPr algn="ctr"/>
              <a:r>
                <a:rPr lang="en-GB" sz="1600" dirty="0"/>
                <a:t>and test stand</a:t>
              </a:r>
              <a:endParaRPr lang="en-US" sz="1600" dirty="0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H="1" flipV="1">
              <a:off x="2444750" y="3057525"/>
              <a:ext cx="133350" cy="1338263"/>
            </a:xfrm>
            <a:prstGeom prst="line">
              <a:avLst/>
            </a:prstGeom>
            <a:noFill/>
            <a:ln w="9525">
              <a:solidFill>
                <a:srgbClr val="DC0000">
                  <a:alpha val="60000"/>
                </a:srgb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2122488" y="3592513"/>
              <a:ext cx="376237" cy="817562"/>
            </a:xfrm>
            <a:prstGeom prst="line">
              <a:avLst/>
            </a:prstGeom>
            <a:noFill/>
            <a:ln w="9525">
              <a:solidFill>
                <a:srgbClr val="DC0000">
                  <a:alpha val="60000"/>
                </a:srgb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820863" y="3408363"/>
              <a:ext cx="557212" cy="246062"/>
            </a:xfrm>
            <a:prstGeom prst="rect">
              <a:avLst/>
            </a:prstGeom>
            <a:solidFill>
              <a:srgbClr val="DC0000">
                <a:alpha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1462" name="Group 1461"/>
          <p:cNvGrpSpPr/>
          <p:nvPr/>
        </p:nvGrpSpPr>
        <p:grpSpPr>
          <a:xfrm>
            <a:off x="22225" y="1428736"/>
            <a:ext cx="1483098" cy="1036648"/>
            <a:chOff x="22225" y="2000240"/>
            <a:chExt cx="1483098" cy="1036648"/>
          </a:xfrm>
        </p:grpSpPr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2225" y="2000240"/>
              <a:ext cx="1483098" cy="338554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/>
                <a:t>Thermionic gun</a:t>
              </a:r>
              <a:endParaRPr lang="en-US" sz="1600" dirty="0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3862" y="2357430"/>
              <a:ext cx="433361" cy="679458"/>
            </a:xfrm>
            <a:prstGeom prst="line">
              <a:avLst/>
            </a:prstGeom>
            <a:noFill/>
            <a:ln w="9525">
              <a:solidFill>
                <a:srgbClr val="0000FF">
                  <a:alpha val="50000"/>
                </a:srgb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63" name="Group 1462"/>
          <p:cNvGrpSpPr/>
          <p:nvPr/>
        </p:nvGrpSpPr>
        <p:grpSpPr>
          <a:xfrm>
            <a:off x="1857356" y="857232"/>
            <a:ext cx="2305050" cy="1714511"/>
            <a:chOff x="1857356" y="1571612"/>
            <a:chExt cx="2305050" cy="1714511"/>
          </a:xfrm>
        </p:grpSpPr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1857356" y="1571612"/>
              <a:ext cx="2305050" cy="338554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 dirty="0" err="1"/>
                <a:t>Linac</a:t>
              </a:r>
              <a:endParaRPr lang="en-US" sz="1600" dirty="0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H="1">
              <a:off x="1857356" y="1928802"/>
              <a:ext cx="1000131" cy="1357321"/>
            </a:xfrm>
            <a:prstGeom prst="line">
              <a:avLst/>
            </a:prstGeom>
            <a:noFill/>
            <a:ln w="9525">
              <a:solidFill>
                <a:srgbClr val="0000FF">
                  <a:alpha val="50000"/>
                </a:srgb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8251825" y="1885946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556625" y="1831971"/>
            <a:ext cx="103188" cy="103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2" name="AutoShape 40"/>
          <p:cNvSpPr>
            <a:spLocks noChangeAspect="1" noChangeArrowheads="1" noTextEdit="1"/>
          </p:cNvSpPr>
          <p:nvPr/>
        </p:nvSpPr>
        <p:spPr bwMode="auto">
          <a:xfrm>
            <a:off x="2674938" y="2819396"/>
            <a:ext cx="2628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555"/>
          <p:cNvGrpSpPr>
            <a:grpSpLocks/>
          </p:cNvGrpSpPr>
          <p:nvPr/>
        </p:nvGrpSpPr>
        <p:grpSpPr bwMode="auto">
          <a:xfrm>
            <a:off x="2678113" y="2824159"/>
            <a:ext cx="2616200" cy="565150"/>
            <a:chOff x="1687" y="2139"/>
            <a:chExt cx="1648" cy="356"/>
          </a:xfrm>
        </p:grpSpPr>
        <p:sp>
          <p:nvSpPr>
            <p:cNvPr id="8234" name="Rectangle 42"/>
            <p:cNvSpPr>
              <a:spLocks noChangeArrowheads="1"/>
            </p:cNvSpPr>
            <p:nvPr/>
          </p:nvSpPr>
          <p:spPr bwMode="auto">
            <a:xfrm>
              <a:off x="1687" y="2139"/>
              <a:ext cx="1648" cy="3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1687" y="2139"/>
              <a:ext cx="1648" cy="35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3341688" y="2892421"/>
            <a:ext cx="14287" cy="47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5194300" y="2925759"/>
            <a:ext cx="730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194300" y="2905121"/>
            <a:ext cx="15875" cy="39688"/>
            <a:chOff x="3272" y="2190"/>
            <a:chExt cx="10" cy="25"/>
          </a:xfrm>
        </p:grpSpPr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3272" y="219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4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4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3272" y="219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4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4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5192713" y="29067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5222875" y="2906709"/>
            <a:ext cx="15875" cy="38100"/>
            <a:chOff x="3290" y="2191"/>
            <a:chExt cx="10" cy="24"/>
          </a:xfrm>
        </p:grpSpPr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3290" y="2191"/>
              <a:ext cx="10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4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3290" y="2191"/>
              <a:ext cx="10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4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5222875" y="2906709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5268913" y="2925759"/>
            <a:ext cx="3016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4802188" y="2924171"/>
            <a:ext cx="3905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4767263" y="2922584"/>
            <a:ext cx="28575" cy="1587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4978400" y="2903534"/>
            <a:ext cx="61913" cy="38100"/>
            <a:chOff x="3136" y="2189"/>
            <a:chExt cx="39" cy="24"/>
          </a:xfrm>
        </p:grpSpPr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3136" y="2201"/>
              <a:ext cx="39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3150" y="2189"/>
              <a:ext cx="11" cy="24"/>
              <a:chOff x="3150" y="2189"/>
              <a:chExt cx="11" cy="24"/>
            </a:xfrm>
          </p:grpSpPr>
          <p:sp>
            <p:nvSpPr>
              <p:cNvPr id="8251" name="Freeform 59"/>
              <p:cNvSpPr>
                <a:spLocks/>
              </p:cNvSpPr>
              <p:nvPr/>
            </p:nvSpPr>
            <p:spPr bwMode="auto">
              <a:xfrm>
                <a:off x="3150" y="2189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auto">
              <a:xfrm>
                <a:off x="3150" y="2189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54" name="Rectangle 62"/>
            <p:cNvSpPr>
              <a:spLocks noChangeArrowheads="1"/>
            </p:cNvSpPr>
            <p:nvPr/>
          </p:nvSpPr>
          <p:spPr bwMode="auto">
            <a:xfrm>
              <a:off x="3151" y="2189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4949825" y="2905121"/>
            <a:ext cx="60325" cy="38100"/>
            <a:chOff x="3118" y="2190"/>
            <a:chExt cx="38" cy="24"/>
          </a:xfrm>
        </p:grpSpPr>
        <p:sp>
          <p:nvSpPr>
            <p:cNvPr id="8256" name="Line 64"/>
            <p:cNvSpPr>
              <a:spLocks noChangeShapeType="1"/>
            </p:cNvSpPr>
            <p:nvPr/>
          </p:nvSpPr>
          <p:spPr bwMode="auto">
            <a:xfrm>
              <a:off x="3118" y="2202"/>
              <a:ext cx="3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3132" y="2190"/>
              <a:ext cx="11" cy="24"/>
              <a:chOff x="3132" y="2190"/>
              <a:chExt cx="11" cy="24"/>
            </a:xfrm>
          </p:grpSpPr>
          <p:sp>
            <p:nvSpPr>
              <p:cNvPr id="8257" name="Freeform 65"/>
              <p:cNvSpPr>
                <a:spLocks/>
              </p:cNvSpPr>
              <p:nvPr/>
            </p:nvSpPr>
            <p:spPr bwMode="auto">
              <a:xfrm>
                <a:off x="3132" y="2190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66"/>
              <p:cNvSpPr>
                <a:spLocks/>
              </p:cNvSpPr>
              <p:nvPr/>
            </p:nvSpPr>
            <p:spPr bwMode="auto">
              <a:xfrm>
                <a:off x="3132" y="2190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3131" y="2191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502150" y="2928934"/>
            <a:ext cx="606425" cy="112712"/>
            <a:chOff x="2836" y="2205"/>
            <a:chExt cx="382" cy="71"/>
          </a:xfrm>
        </p:grpSpPr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 flipH="1">
              <a:off x="2836" y="2205"/>
              <a:ext cx="382" cy="7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997" y="2229"/>
              <a:ext cx="39" cy="27"/>
              <a:chOff x="2997" y="2229"/>
              <a:chExt cx="39" cy="27"/>
            </a:xfrm>
          </p:grpSpPr>
          <p:sp>
            <p:nvSpPr>
              <p:cNvPr id="8263" name="Line 71"/>
              <p:cNvSpPr>
                <a:spLocks noChangeShapeType="1"/>
              </p:cNvSpPr>
              <p:nvPr/>
            </p:nvSpPr>
            <p:spPr bwMode="auto">
              <a:xfrm flipV="1">
                <a:off x="2997" y="2240"/>
                <a:ext cx="39" cy="7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74"/>
              <p:cNvGrpSpPr>
                <a:grpSpLocks/>
              </p:cNvGrpSpPr>
              <p:nvPr/>
            </p:nvGrpSpPr>
            <p:grpSpPr bwMode="auto">
              <a:xfrm>
                <a:off x="3010" y="2230"/>
                <a:ext cx="13" cy="26"/>
                <a:chOff x="3010" y="2230"/>
                <a:chExt cx="13" cy="26"/>
              </a:xfrm>
            </p:grpSpPr>
            <p:sp>
              <p:nvSpPr>
                <p:cNvPr id="8264" name="Freeform 72"/>
                <p:cNvSpPr>
                  <a:spLocks/>
                </p:cNvSpPr>
                <p:nvPr/>
              </p:nvSpPr>
              <p:spPr bwMode="auto">
                <a:xfrm>
                  <a:off x="3010" y="2230"/>
                  <a:ext cx="13" cy="2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0" y="2"/>
                    </a:cxn>
                    <a:cxn ang="0">
                      <a:pos x="13" y="21"/>
                    </a:cxn>
                    <a:cxn ang="0">
                      <a:pos x="11" y="25"/>
                    </a:cxn>
                    <a:cxn ang="0">
                      <a:pos x="6" y="26"/>
                    </a:cxn>
                    <a:cxn ang="0">
                      <a:pos x="3" y="23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26">
                      <a:moveTo>
                        <a:pt x="7" y="0"/>
                      </a:moveTo>
                      <a:lnTo>
                        <a:pt x="10" y="2"/>
                      </a:lnTo>
                      <a:lnTo>
                        <a:pt x="13" y="21"/>
                      </a:lnTo>
                      <a:lnTo>
                        <a:pt x="11" y="25"/>
                      </a:lnTo>
                      <a:lnTo>
                        <a:pt x="6" y="26"/>
                      </a:lnTo>
                      <a:lnTo>
                        <a:pt x="3" y="23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5" name="Freeform 73"/>
                <p:cNvSpPr>
                  <a:spLocks/>
                </p:cNvSpPr>
                <p:nvPr/>
              </p:nvSpPr>
              <p:spPr bwMode="auto">
                <a:xfrm>
                  <a:off x="3010" y="2230"/>
                  <a:ext cx="13" cy="2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0" y="2"/>
                    </a:cxn>
                    <a:cxn ang="0">
                      <a:pos x="13" y="21"/>
                    </a:cxn>
                    <a:cxn ang="0">
                      <a:pos x="11" y="25"/>
                    </a:cxn>
                    <a:cxn ang="0">
                      <a:pos x="6" y="26"/>
                    </a:cxn>
                    <a:cxn ang="0">
                      <a:pos x="3" y="23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26">
                      <a:moveTo>
                        <a:pt x="7" y="0"/>
                      </a:moveTo>
                      <a:lnTo>
                        <a:pt x="10" y="2"/>
                      </a:lnTo>
                      <a:lnTo>
                        <a:pt x="13" y="21"/>
                      </a:lnTo>
                      <a:lnTo>
                        <a:pt x="11" y="25"/>
                      </a:lnTo>
                      <a:lnTo>
                        <a:pt x="6" y="26"/>
                      </a:lnTo>
                      <a:lnTo>
                        <a:pt x="3" y="23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67" name="Rectangle 75"/>
              <p:cNvSpPr>
                <a:spLocks noChangeArrowheads="1"/>
              </p:cNvSpPr>
              <p:nvPr/>
            </p:nvSpPr>
            <p:spPr bwMode="auto">
              <a:xfrm rot="21000000">
                <a:off x="3008" y="2229"/>
                <a:ext cx="12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912" y="2246"/>
              <a:ext cx="38" cy="28"/>
              <a:chOff x="2912" y="2246"/>
              <a:chExt cx="38" cy="28"/>
            </a:xfrm>
          </p:grpSpPr>
          <p:sp>
            <p:nvSpPr>
              <p:cNvPr id="8269" name="Line 77"/>
              <p:cNvSpPr>
                <a:spLocks noChangeShapeType="1"/>
              </p:cNvSpPr>
              <p:nvPr/>
            </p:nvSpPr>
            <p:spPr bwMode="auto">
              <a:xfrm flipV="1">
                <a:off x="2912" y="2257"/>
                <a:ext cx="38" cy="7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80"/>
              <p:cNvGrpSpPr>
                <a:grpSpLocks/>
              </p:cNvGrpSpPr>
              <p:nvPr/>
            </p:nvGrpSpPr>
            <p:grpSpPr bwMode="auto">
              <a:xfrm>
                <a:off x="2924" y="2247"/>
                <a:ext cx="14" cy="27"/>
                <a:chOff x="2924" y="2247"/>
                <a:chExt cx="14" cy="27"/>
              </a:xfrm>
            </p:grpSpPr>
            <p:sp>
              <p:nvSpPr>
                <p:cNvPr id="8270" name="Freeform 78"/>
                <p:cNvSpPr>
                  <a:spLocks/>
                </p:cNvSpPr>
                <p:nvPr/>
              </p:nvSpPr>
              <p:spPr bwMode="auto">
                <a:xfrm>
                  <a:off x="2924" y="2247"/>
                  <a:ext cx="14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0" y="3"/>
                    </a:cxn>
                    <a:cxn ang="0">
                      <a:pos x="14" y="22"/>
                    </a:cxn>
                    <a:cxn ang="0">
                      <a:pos x="11" y="26"/>
                    </a:cxn>
                    <a:cxn ang="0">
                      <a:pos x="7" y="27"/>
                    </a:cxn>
                    <a:cxn ang="0">
                      <a:pos x="3" y="24"/>
                    </a:cxn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4" h="27">
                      <a:moveTo>
                        <a:pt x="7" y="0"/>
                      </a:moveTo>
                      <a:lnTo>
                        <a:pt x="10" y="3"/>
                      </a:lnTo>
                      <a:lnTo>
                        <a:pt x="14" y="22"/>
                      </a:lnTo>
                      <a:lnTo>
                        <a:pt x="11" y="26"/>
                      </a:lnTo>
                      <a:lnTo>
                        <a:pt x="7" y="27"/>
                      </a:lnTo>
                      <a:lnTo>
                        <a:pt x="3" y="24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1" name="Freeform 79"/>
                <p:cNvSpPr>
                  <a:spLocks/>
                </p:cNvSpPr>
                <p:nvPr/>
              </p:nvSpPr>
              <p:spPr bwMode="auto">
                <a:xfrm>
                  <a:off x="2924" y="2247"/>
                  <a:ext cx="14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0" y="3"/>
                    </a:cxn>
                    <a:cxn ang="0">
                      <a:pos x="14" y="22"/>
                    </a:cxn>
                    <a:cxn ang="0">
                      <a:pos x="11" y="26"/>
                    </a:cxn>
                    <a:cxn ang="0">
                      <a:pos x="7" y="27"/>
                    </a:cxn>
                    <a:cxn ang="0">
                      <a:pos x="3" y="24"/>
                    </a:cxn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4" h="27">
                      <a:moveTo>
                        <a:pt x="7" y="0"/>
                      </a:moveTo>
                      <a:lnTo>
                        <a:pt x="10" y="3"/>
                      </a:lnTo>
                      <a:lnTo>
                        <a:pt x="14" y="22"/>
                      </a:lnTo>
                      <a:lnTo>
                        <a:pt x="11" y="26"/>
                      </a:lnTo>
                      <a:lnTo>
                        <a:pt x="7" y="27"/>
                      </a:lnTo>
                      <a:lnTo>
                        <a:pt x="3" y="24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73" name="Rectangle 81"/>
              <p:cNvSpPr>
                <a:spLocks noChangeArrowheads="1"/>
              </p:cNvSpPr>
              <p:nvPr/>
            </p:nvSpPr>
            <p:spPr bwMode="auto">
              <a:xfrm rot="21000000">
                <a:off x="2924" y="2246"/>
                <a:ext cx="10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</p:grp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3099" y="2206"/>
              <a:ext cx="39" cy="27"/>
              <a:chOff x="3099" y="2206"/>
              <a:chExt cx="39" cy="27"/>
            </a:xfrm>
          </p:grpSpPr>
          <p:sp>
            <p:nvSpPr>
              <p:cNvPr id="8275" name="Line 83"/>
              <p:cNvSpPr>
                <a:spLocks noChangeShapeType="1"/>
              </p:cNvSpPr>
              <p:nvPr/>
            </p:nvSpPr>
            <p:spPr bwMode="auto">
              <a:xfrm flipV="1">
                <a:off x="3099" y="2217"/>
                <a:ext cx="39" cy="7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86"/>
              <p:cNvGrpSpPr>
                <a:grpSpLocks/>
              </p:cNvGrpSpPr>
              <p:nvPr/>
            </p:nvGrpSpPr>
            <p:grpSpPr bwMode="auto">
              <a:xfrm>
                <a:off x="3112" y="2207"/>
                <a:ext cx="13" cy="26"/>
                <a:chOff x="3112" y="2207"/>
                <a:chExt cx="13" cy="26"/>
              </a:xfrm>
            </p:grpSpPr>
            <p:sp>
              <p:nvSpPr>
                <p:cNvPr id="8276" name="Freeform 84"/>
                <p:cNvSpPr>
                  <a:spLocks/>
                </p:cNvSpPr>
                <p:nvPr/>
              </p:nvSpPr>
              <p:spPr bwMode="auto">
                <a:xfrm>
                  <a:off x="3112" y="2207"/>
                  <a:ext cx="13" cy="2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0" y="3"/>
                    </a:cxn>
                    <a:cxn ang="0">
                      <a:pos x="13" y="22"/>
                    </a:cxn>
                    <a:cxn ang="0">
                      <a:pos x="11" y="26"/>
                    </a:cxn>
                    <a:cxn ang="0">
                      <a:pos x="6" y="26"/>
                    </a:cxn>
                    <a:cxn ang="0">
                      <a:pos x="3" y="24"/>
                    </a:cxn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26">
                      <a:moveTo>
                        <a:pt x="7" y="0"/>
                      </a:moveTo>
                      <a:lnTo>
                        <a:pt x="10" y="3"/>
                      </a:lnTo>
                      <a:lnTo>
                        <a:pt x="13" y="22"/>
                      </a:lnTo>
                      <a:lnTo>
                        <a:pt x="11" y="26"/>
                      </a:lnTo>
                      <a:lnTo>
                        <a:pt x="6" y="26"/>
                      </a:lnTo>
                      <a:lnTo>
                        <a:pt x="3" y="24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7" name="Freeform 85"/>
                <p:cNvSpPr>
                  <a:spLocks/>
                </p:cNvSpPr>
                <p:nvPr/>
              </p:nvSpPr>
              <p:spPr bwMode="auto">
                <a:xfrm>
                  <a:off x="3112" y="2207"/>
                  <a:ext cx="13" cy="2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0" y="3"/>
                    </a:cxn>
                    <a:cxn ang="0">
                      <a:pos x="13" y="22"/>
                    </a:cxn>
                    <a:cxn ang="0">
                      <a:pos x="11" y="26"/>
                    </a:cxn>
                    <a:cxn ang="0">
                      <a:pos x="6" y="26"/>
                    </a:cxn>
                    <a:cxn ang="0">
                      <a:pos x="3" y="24"/>
                    </a:cxn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26">
                      <a:moveTo>
                        <a:pt x="7" y="0"/>
                      </a:moveTo>
                      <a:lnTo>
                        <a:pt x="10" y="3"/>
                      </a:lnTo>
                      <a:lnTo>
                        <a:pt x="13" y="22"/>
                      </a:lnTo>
                      <a:lnTo>
                        <a:pt x="11" y="26"/>
                      </a:lnTo>
                      <a:lnTo>
                        <a:pt x="6" y="26"/>
                      </a:lnTo>
                      <a:lnTo>
                        <a:pt x="3" y="24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79" name="Rectangle 87"/>
              <p:cNvSpPr>
                <a:spLocks noChangeArrowheads="1"/>
              </p:cNvSpPr>
              <p:nvPr/>
            </p:nvSpPr>
            <p:spPr bwMode="auto">
              <a:xfrm rot="21000000">
                <a:off x="3112" y="2206"/>
                <a:ext cx="10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</p:grp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5005388" y="2954334"/>
            <a:ext cx="15875" cy="23812"/>
            <a:chOff x="3153" y="2221"/>
            <a:chExt cx="10" cy="15"/>
          </a:xfrm>
        </p:grpSpPr>
        <p:sp>
          <p:nvSpPr>
            <p:cNvPr id="8282" name="Freeform 90"/>
            <p:cNvSpPr>
              <a:spLocks/>
            </p:cNvSpPr>
            <p:nvPr/>
          </p:nvSpPr>
          <p:spPr bwMode="auto">
            <a:xfrm>
              <a:off x="3153" y="2221"/>
              <a:ext cx="10" cy="1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5" y="15"/>
                </a:cxn>
                <a:cxn ang="0">
                  <a:pos x="10" y="13"/>
                </a:cxn>
              </a:cxnLst>
              <a:rect l="0" t="0" r="r" b="b"/>
              <a:pathLst>
                <a:path w="10" h="15">
                  <a:moveTo>
                    <a:pt x="10" y="13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3153" y="2221"/>
              <a:ext cx="10" cy="1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5" y="15"/>
                </a:cxn>
                <a:cxn ang="0">
                  <a:pos x="10" y="13"/>
                </a:cxn>
              </a:cxnLst>
              <a:rect l="0" t="0" r="r" b="b"/>
              <a:pathLst>
                <a:path w="10" h="15">
                  <a:moveTo>
                    <a:pt x="10" y="13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0" y="13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85" name="Line 93"/>
          <p:cNvSpPr>
            <a:spLocks noChangeShapeType="1"/>
          </p:cNvSpPr>
          <p:nvPr/>
        </p:nvSpPr>
        <p:spPr bwMode="auto">
          <a:xfrm flipH="1" flipV="1">
            <a:off x="3541713" y="3051171"/>
            <a:ext cx="946150" cy="63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96"/>
          <p:cNvGrpSpPr>
            <a:grpSpLocks/>
          </p:cNvGrpSpPr>
          <p:nvPr/>
        </p:nvGrpSpPr>
        <p:grpSpPr bwMode="auto">
          <a:xfrm>
            <a:off x="4484688" y="3043234"/>
            <a:ext cx="25400" cy="26987"/>
            <a:chOff x="2825" y="2277"/>
            <a:chExt cx="16" cy="17"/>
          </a:xfrm>
        </p:grpSpPr>
        <p:sp>
          <p:nvSpPr>
            <p:cNvPr id="8286" name="Rectangle 94"/>
            <p:cNvSpPr>
              <a:spLocks noChangeArrowheads="1"/>
            </p:cNvSpPr>
            <p:nvPr/>
          </p:nvSpPr>
          <p:spPr bwMode="auto">
            <a:xfrm>
              <a:off x="2825" y="2277"/>
              <a:ext cx="16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Rectangle 95"/>
            <p:cNvSpPr>
              <a:spLocks noChangeArrowheads="1"/>
            </p:cNvSpPr>
            <p:nvPr/>
          </p:nvSpPr>
          <p:spPr bwMode="auto">
            <a:xfrm>
              <a:off x="2825" y="2277"/>
              <a:ext cx="16" cy="1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10"/>
          <p:cNvGrpSpPr>
            <a:grpSpLocks/>
          </p:cNvGrpSpPr>
          <p:nvPr/>
        </p:nvGrpSpPr>
        <p:grpSpPr bwMode="auto">
          <a:xfrm>
            <a:off x="3689350" y="3032121"/>
            <a:ext cx="74613" cy="38100"/>
            <a:chOff x="2324" y="2270"/>
            <a:chExt cx="47" cy="24"/>
          </a:xfrm>
        </p:grpSpPr>
        <p:sp>
          <p:nvSpPr>
            <p:cNvPr id="8289" name="Line 97"/>
            <p:cNvSpPr>
              <a:spLocks noChangeShapeType="1"/>
            </p:cNvSpPr>
            <p:nvPr/>
          </p:nvSpPr>
          <p:spPr bwMode="auto">
            <a:xfrm>
              <a:off x="2324" y="2282"/>
              <a:ext cx="47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00"/>
            <p:cNvGrpSpPr>
              <a:grpSpLocks/>
            </p:cNvGrpSpPr>
            <p:nvPr/>
          </p:nvGrpSpPr>
          <p:grpSpPr bwMode="auto">
            <a:xfrm>
              <a:off x="2324" y="2270"/>
              <a:ext cx="11" cy="24"/>
              <a:chOff x="2324" y="2270"/>
              <a:chExt cx="11" cy="24"/>
            </a:xfrm>
          </p:grpSpPr>
          <p:sp>
            <p:nvSpPr>
              <p:cNvPr id="8290" name="Freeform 98"/>
              <p:cNvSpPr>
                <a:spLocks/>
              </p:cNvSpPr>
              <p:nvPr/>
            </p:nvSpPr>
            <p:spPr bwMode="auto">
              <a:xfrm>
                <a:off x="2324" y="2270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99"/>
              <p:cNvSpPr>
                <a:spLocks/>
              </p:cNvSpPr>
              <p:nvPr/>
            </p:nvSpPr>
            <p:spPr bwMode="auto">
              <a:xfrm>
                <a:off x="2324" y="2270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3" name="Rectangle 101"/>
            <p:cNvSpPr>
              <a:spLocks noChangeArrowheads="1"/>
            </p:cNvSpPr>
            <p:nvPr/>
          </p:nvSpPr>
          <p:spPr bwMode="auto">
            <a:xfrm>
              <a:off x="2324" y="2271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21" name="Group 104"/>
            <p:cNvGrpSpPr>
              <a:grpSpLocks/>
            </p:cNvGrpSpPr>
            <p:nvPr/>
          </p:nvGrpSpPr>
          <p:grpSpPr bwMode="auto">
            <a:xfrm>
              <a:off x="2342" y="2270"/>
              <a:ext cx="11" cy="24"/>
              <a:chOff x="2342" y="2270"/>
              <a:chExt cx="11" cy="24"/>
            </a:xfrm>
          </p:grpSpPr>
          <p:sp>
            <p:nvSpPr>
              <p:cNvPr id="8294" name="Freeform 102"/>
              <p:cNvSpPr>
                <a:spLocks/>
              </p:cNvSpPr>
              <p:nvPr/>
            </p:nvSpPr>
            <p:spPr bwMode="auto">
              <a:xfrm>
                <a:off x="2342" y="2270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103"/>
              <p:cNvSpPr>
                <a:spLocks/>
              </p:cNvSpPr>
              <p:nvPr/>
            </p:nvSpPr>
            <p:spPr bwMode="auto">
              <a:xfrm>
                <a:off x="2342" y="2270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0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7" name="Rectangle 105"/>
            <p:cNvSpPr>
              <a:spLocks noChangeArrowheads="1"/>
            </p:cNvSpPr>
            <p:nvPr/>
          </p:nvSpPr>
          <p:spPr bwMode="auto">
            <a:xfrm>
              <a:off x="2343" y="2271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22" name="Group 108"/>
            <p:cNvGrpSpPr>
              <a:grpSpLocks/>
            </p:cNvGrpSpPr>
            <p:nvPr/>
          </p:nvGrpSpPr>
          <p:grpSpPr bwMode="auto">
            <a:xfrm>
              <a:off x="2360" y="2270"/>
              <a:ext cx="11" cy="23"/>
              <a:chOff x="2360" y="2270"/>
              <a:chExt cx="11" cy="23"/>
            </a:xfrm>
          </p:grpSpPr>
          <p:sp>
            <p:nvSpPr>
              <p:cNvPr id="8298" name="Freeform 106"/>
              <p:cNvSpPr>
                <a:spLocks/>
              </p:cNvSpPr>
              <p:nvPr/>
            </p:nvSpPr>
            <p:spPr bwMode="auto">
              <a:xfrm>
                <a:off x="2360" y="2270"/>
                <a:ext cx="11" cy="2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0"/>
                  </a:cxn>
                  <a:cxn ang="0">
                    <a:pos x="8" y="23"/>
                  </a:cxn>
                  <a:cxn ang="0">
                    <a:pos x="3" y="23"/>
                  </a:cxn>
                  <a:cxn ang="0">
                    <a:pos x="0" y="2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3">
                    <a:moveTo>
                      <a:pt x="8" y="0"/>
                    </a:moveTo>
                    <a:lnTo>
                      <a:pt x="11" y="3"/>
                    </a:lnTo>
                    <a:lnTo>
                      <a:pt x="11" y="20"/>
                    </a:lnTo>
                    <a:lnTo>
                      <a:pt x="8" y="23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107"/>
              <p:cNvSpPr>
                <a:spLocks/>
              </p:cNvSpPr>
              <p:nvPr/>
            </p:nvSpPr>
            <p:spPr bwMode="auto">
              <a:xfrm>
                <a:off x="2360" y="2270"/>
                <a:ext cx="11" cy="2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0"/>
                  </a:cxn>
                  <a:cxn ang="0">
                    <a:pos x="8" y="23"/>
                  </a:cxn>
                  <a:cxn ang="0">
                    <a:pos x="3" y="23"/>
                  </a:cxn>
                  <a:cxn ang="0">
                    <a:pos x="0" y="2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3">
                    <a:moveTo>
                      <a:pt x="8" y="0"/>
                    </a:moveTo>
                    <a:lnTo>
                      <a:pt x="11" y="3"/>
                    </a:lnTo>
                    <a:lnTo>
                      <a:pt x="11" y="20"/>
                    </a:lnTo>
                    <a:lnTo>
                      <a:pt x="8" y="23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01" name="Rectangle 109"/>
            <p:cNvSpPr>
              <a:spLocks noChangeArrowheads="1"/>
            </p:cNvSpPr>
            <p:nvPr/>
          </p:nvSpPr>
          <p:spPr bwMode="auto">
            <a:xfrm>
              <a:off x="2359" y="2270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sp>
        <p:nvSpPr>
          <p:cNvPr id="8303" name="Line 111"/>
          <p:cNvSpPr>
            <a:spLocks noChangeShapeType="1"/>
          </p:cNvSpPr>
          <p:nvPr/>
        </p:nvSpPr>
        <p:spPr bwMode="auto">
          <a:xfrm>
            <a:off x="3279775" y="3095621"/>
            <a:ext cx="28575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4" name="Line 112"/>
          <p:cNvSpPr>
            <a:spLocks noChangeShapeType="1"/>
          </p:cNvSpPr>
          <p:nvPr/>
        </p:nvSpPr>
        <p:spPr bwMode="auto">
          <a:xfrm>
            <a:off x="2882900" y="3098796"/>
            <a:ext cx="903288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5" name="Line 113"/>
          <p:cNvSpPr>
            <a:spLocks noChangeShapeType="1"/>
          </p:cNvSpPr>
          <p:nvPr/>
        </p:nvSpPr>
        <p:spPr bwMode="auto">
          <a:xfrm>
            <a:off x="2876550" y="3046409"/>
            <a:ext cx="660400" cy="476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2790825" y="2955921"/>
            <a:ext cx="95250" cy="219075"/>
            <a:chOff x="1758" y="2222"/>
            <a:chExt cx="60" cy="138"/>
          </a:xfrm>
        </p:grpSpPr>
        <p:sp>
          <p:nvSpPr>
            <p:cNvPr id="8306" name="Rectangle 114"/>
            <p:cNvSpPr>
              <a:spLocks noChangeArrowheads="1"/>
            </p:cNvSpPr>
            <p:nvPr/>
          </p:nvSpPr>
          <p:spPr bwMode="auto">
            <a:xfrm>
              <a:off x="1758" y="2222"/>
              <a:ext cx="60" cy="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Rectangle 115"/>
            <p:cNvSpPr>
              <a:spLocks noChangeArrowheads="1"/>
            </p:cNvSpPr>
            <p:nvPr/>
          </p:nvSpPr>
          <p:spPr bwMode="auto">
            <a:xfrm>
              <a:off x="1758" y="2222"/>
              <a:ext cx="60" cy="13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0"/>
          <p:cNvGrpSpPr>
            <a:grpSpLocks/>
          </p:cNvGrpSpPr>
          <p:nvPr/>
        </p:nvGrpSpPr>
        <p:grpSpPr bwMode="auto">
          <a:xfrm>
            <a:off x="3124200" y="3079746"/>
            <a:ext cx="76200" cy="41275"/>
            <a:chOff x="1968" y="2300"/>
            <a:chExt cx="48" cy="26"/>
          </a:xfrm>
        </p:grpSpPr>
        <p:sp>
          <p:nvSpPr>
            <p:cNvPr id="8309" name="Line 117"/>
            <p:cNvSpPr>
              <a:spLocks noChangeShapeType="1"/>
            </p:cNvSpPr>
            <p:nvPr/>
          </p:nvSpPr>
          <p:spPr bwMode="auto">
            <a:xfrm>
              <a:off x="1969" y="2313"/>
              <a:ext cx="46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120"/>
            <p:cNvGrpSpPr>
              <a:grpSpLocks/>
            </p:cNvGrpSpPr>
            <p:nvPr/>
          </p:nvGrpSpPr>
          <p:grpSpPr bwMode="auto">
            <a:xfrm>
              <a:off x="1969" y="2300"/>
              <a:ext cx="11" cy="25"/>
              <a:chOff x="1969" y="2300"/>
              <a:chExt cx="11" cy="25"/>
            </a:xfrm>
          </p:grpSpPr>
          <p:sp>
            <p:nvSpPr>
              <p:cNvPr id="8310" name="Freeform 118"/>
              <p:cNvSpPr>
                <a:spLocks/>
              </p:cNvSpPr>
              <p:nvPr/>
            </p:nvSpPr>
            <p:spPr bwMode="auto">
              <a:xfrm>
                <a:off x="1969" y="2300"/>
                <a:ext cx="11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5">
                    <a:moveTo>
                      <a:pt x="7" y="0"/>
                    </a:moveTo>
                    <a:lnTo>
                      <a:pt x="11" y="4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119"/>
              <p:cNvSpPr>
                <a:spLocks/>
              </p:cNvSpPr>
              <p:nvPr/>
            </p:nvSpPr>
            <p:spPr bwMode="auto">
              <a:xfrm>
                <a:off x="1969" y="2300"/>
                <a:ext cx="11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5">
                    <a:moveTo>
                      <a:pt x="7" y="0"/>
                    </a:moveTo>
                    <a:lnTo>
                      <a:pt x="11" y="4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3" name="Rectangle 121"/>
            <p:cNvSpPr>
              <a:spLocks noChangeArrowheads="1"/>
            </p:cNvSpPr>
            <p:nvPr/>
          </p:nvSpPr>
          <p:spPr bwMode="auto">
            <a:xfrm>
              <a:off x="1968" y="2301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26" name="Group 124"/>
            <p:cNvGrpSpPr>
              <a:grpSpLocks/>
            </p:cNvGrpSpPr>
            <p:nvPr/>
          </p:nvGrpSpPr>
          <p:grpSpPr bwMode="auto">
            <a:xfrm>
              <a:off x="1987" y="2301"/>
              <a:ext cx="11" cy="25"/>
              <a:chOff x="1987" y="2301"/>
              <a:chExt cx="11" cy="25"/>
            </a:xfrm>
          </p:grpSpPr>
          <p:sp>
            <p:nvSpPr>
              <p:cNvPr id="8314" name="Freeform 122"/>
              <p:cNvSpPr>
                <a:spLocks/>
              </p:cNvSpPr>
              <p:nvPr/>
            </p:nvSpPr>
            <p:spPr bwMode="auto">
              <a:xfrm>
                <a:off x="1987" y="2301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5"/>
                  </a:cxn>
                  <a:cxn ang="0">
                    <a:pos x="3" y="25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123"/>
              <p:cNvSpPr>
                <a:spLocks/>
              </p:cNvSpPr>
              <p:nvPr/>
            </p:nvSpPr>
            <p:spPr bwMode="auto">
              <a:xfrm>
                <a:off x="1987" y="2301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5"/>
                  </a:cxn>
                  <a:cxn ang="0">
                    <a:pos x="3" y="25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7" name="Rectangle 125"/>
            <p:cNvSpPr>
              <a:spLocks noChangeArrowheads="1"/>
            </p:cNvSpPr>
            <p:nvPr/>
          </p:nvSpPr>
          <p:spPr bwMode="auto">
            <a:xfrm>
              <a:off x="1987" y="2302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27" name="Group 128"/>
            <p:cNvGrpSpPr>
              <a:grpSpLocks/>
            </p:cNvGrpSpPr>
            <p:nvPr/>
          </p:nvGrpSpPr>
          <p:grpSpPr bwMode="auto">
            <a:xfrm>
              <a:off x="2005" y="2300"/>
              <a:ext cx="10" cy="25"/>
              <a:chOff x="2005" y="2300"/>
              <a:chExt cx="10" cy="25"/>
            </a:xfrm>
          </p:grpSpPr>
          <p:sp>
            <p:nvSpPr>
              <p:cNvPr id="8318" name="Freeform 126"/>
              <p:cNvSpPr>
                <a:spLocks/>
              </p:cNvSpPr>
              <p:nvPr/>
            </p:nvSpPr>
            <p:spPr bwMode="auto">
              <a:xfrm>
                <a:off x="2005" y="2300"/>
                <a:ext cx="10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0" y="22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25">
                    <a:moveTo>
                      <a:pt x="7" y="0"/>
                    </a:moveTo>
                    <a:lnTo>
                      <a:pt x="10" y="3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127"/>
              <p:cNvSpPr>
                <a:spLocks/>
              </p:cNvSpPr>
              <p:nvPr/>
            </p:nvSpPr>
            <p:spPr bwMode="auto">
              <a:xfrm>
                <a:off x="2005" y="2300"/>
                <a:ext cx="10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0" y="22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25">
                    <a:moveTo>
                      <a:pt x="7" y="0"/>
                    </a:moveTo>
                    <a:lnTo>
                      <a:pt x="10" y="3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21" name="Rectangle 129"/>
            <p:cNvSpPr>
              <a:spLocks noChangeArrowheads="1"/>
            </p:cNvSpPr>
            <p:nvPr/>
          </p:nvSpPr>
          <p:spPr bwMode="auto">
            <a:xfrm>
              <a:off x="2004" y="2301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sp>
        <p:nvSpPr>
          <p:cNvPr id="8323" name="Line 131"/>
          <p:cNvSpPr>
            <a:spLocks noChangeShapeType="1"/>
          </p:cNvSpPr>
          <p:nvPr/>
        </p:nvSpPr>
        <p:spPr bwMode="auto">
          <a:xfrm flipH="1" flipV="1">
            <a:off x="2886075" y="3100384"/>
            <a:ext cx="777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134"/>
          <p:cNvGrpSpPr>
            <a:grpSpLocks/>
          </p:cNvGrpSpPr>
          <p:nvPr/>
        </p:nvGrpSpPr>
        <p:grpSpPr bwMode="auto">
          <a:xfrm>
            <a:off x="2886075" y="3101971"/>
            <a:ext cx="77788" cy="20638"/>
            <a:chOff x="1818" y="2314"/>
            <a:chExt cx="49" cy="13"/>
          </a:xfrm>
        </p:grpSpPr>
        <p:sp>
          <p:nvSpPr>
            <p:cNvPr id="8324" name="Freeform 132"/>
            <p:cNvSpPr>
              <a:spLocks/>
            </p:cNvSpPr>
            <p:nvPr/>
          </p:nvSpPr>
          <p:spPr bwMode="auto">
            <a:xfrm>
              <a:off x="1818" y="2314"/>
              <a:ext cx="49" cy="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3"/>
                </a:cxn>
                <a:cxn ang="0">
                  <a:pos x="49" y="0"/>
                </a:cxn>
              </a:cxnLst>
              <a:rect l="0" t="0" r="r" b="b"/>
              <a:pathLst>
                <a:path w="49" h="13">
                  <a:moveTo>
                    <a:pt x="49" y="0"/>
                  </a:moveTo>
                  <a:lnTo>
                    <a:pt x="33" y="0"/>
                  </a:lnTo>
                  <a:lnTo>
                    <a:pt x="0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Freeform 133"/>
            <p:cNvSpPr>
              <a:spLocks/>
            </p:cNvSpPr>
            <p:nvPr/>
          </p:nvSpPr>
          <p:spPr bwMode="auto">
            <a:xfrm>
              <a:off x="1818" y="2314"/>
              <a:ext cx="49" cy="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3"/>
                </a:cxn>
              </a:cxnLst>
              <a:rect l="0" t="0" r="r" b="b"/>
              <a:pathLst>
                <a:path w="49" h="13">
                  <a:moveTo>
                    <a:pt x="49" y="0"/>
                  </a:moveTo>
                  <a:lnTo>
                    <a:pt x="33" y="0"/>
                  </a:lnTo>
                  <a:lnTo>
                    <a:pt x="0" y="1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39"/>
          <p:cNvGrpSpPr>
            <a:grpSpLocks/>
          </p:cNvGrpSpPr>
          <p:nvPr/>
        </p:nvGrpSpPr>
        <p:grpSpPr bwMode="auto">
          <a:xfrm>
            <a:off x="2884488" y="3073396"/>
            <a:ext cx="79375" cy="60325"/>
            <a:chOff x="1817" y="2296"/>
            <a:chExt cx="50" cy="38"/>
          </a:xfrm>
        </p:grpSpPr>
        <p:sp>
          <p:nvSpPr>
            <p:cNvPr id="8327" name="Rectangle 135"/>
            <p:cNvSpPr>
              <a:spLocks noChangeArrowheads="1"/>
            </p:cNvSpPr>
            <p:nvPr/>
          </p:nvSpPr>
          <p:spPr bwMode="auto">
            <a:xfrm>
              <a:off x="1817" y="2296"/>
              <a:ext cx="50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328" name="Picture 1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17" y="2297"/>
              <a:ext cx="50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29" name="Rectangle 137"/>
            <p:cNvSpPr>
              <a:spLocks noChangeArrowheads="1"/>
            </p:cNvSpPr>
            <p:nvPr/>
          </p:nvSpPr>
          <p:spPr bwMode="auto">
            <a:xfrm>
              <a:off x="1817" y="2296"/>
              <a:ext cx="50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Rectangle 138"/>
            <p:cNvSpPr>
              <a:spLocks noChangeArrowheads="1"/>
            </p:cNvSpPr>
            <p:nvPr/>
          </p:nvSpPr>
          <p:spPr bwMode="auto">
            <a:xfrm>
              <a:off x="1817" y="2297"/>
              <a:ext cx="50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2"/>
          <p:cNvGrpSpPr>
            <a:grpSpLocks/>
          </p:cNvGrpSpPr>
          <p:nvPr/>
        </p:nvGrpSpPr>
        <p:grpSpPr bwMode="auto">
          <a:xfrm>
            <a:off x="2943225" y="3074984"/>
            <a:ext cx="46038" cy="53975"/>
            <a:chOff x="1854" y="2297"/>
            <a:chExt cx="29" cy="34"/>
          </a:xfrm>
        </p:grpSpPr>
        <p:sp>
          <p:nvSpPr>
            <p:cNvPr id="8332" name="Freeform 140"/>
            <p:cNvSpPr>
              <a:spLocks/>
            </p:cNvSpPr>
            <p:nvPr/>
          </p:nvSpPr>
          <p:spPr bwMode="auto">
            <a:xfrm>
              <a:off x="1854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29"/>
                </a:cxn>
                <a:cxn ang="0">
                  <a:pos x="4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29"/>
                  </a:lnTo>
                  <a:lnTo>
                    <a:pt x="4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Freeform 141"/>
            <p:cNvSpPr>
              <a:spLocks/>
            </p:cNvSpPr>
            <p:nvPr/>
          </p:nvSpPr>
          <p:spPr bwMode="auto">
            <a:xfrm>
              <a:off x="1854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29"/>
                </a:cxn>
                <a:cxn ang="0">
                  <a:pos x="4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29"/>
                  </a:lnTo>
                  <a:lnTo>
                    <a:pt x="4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5"/>
          <p:cNvGrpSpPr>
            <a:grpSpLocks/>
          </p:cNvGrpSpPr>
          <p:nvPr/>
        </p:nvGrpSpPr>
        <p:grpSpPr bwMode="auto">
          <a:xfrm>
            <a:off x="2892425" y="3106734"/>
            <a:ext cx="15875" cy="25400"/>
            <a:chOff x="1822" y="2317"/>
            <a:chExt cx="10" cy="16"/>
          </a:xfrm>
        </p:grpSpPr>
        <p:sp>
          <p:nvSpPr>
            <p:cNvPr id="8335" name="Freeform 143"/>
            <p:cNvSpPr>
              <a:spLocks/>
            </p:cNvSpPr>
            <p:nvPr/>
          </p:nvSpPr>
          <p:spPr bwMode="auto">
            <a:xfrm>
              <a:off x="1822" y="2317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Freeform 144"/>
            <p:cNvSpPr>
              <a:spLocks/>
            </p:cNvSpPr>
            <p:nvPr/>
          </p:nvSpPr>
          <p:spPr bwMode="auto">
            <a:xfrm>
              <a:off x="1822" y="2317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2" name="Group 162"/>
          <p:cNvGrpSpPr>
            <a:grpSpLocks/>
          </p:cNvGrpSpPr>
          <p:nvPr/>
        </p:nvGrpSpPr>
        <p:grpSpPr bwMode="auto">
          <a:xfrm>
            <a:off x="4016375" y="3086096"/>
            <a:ext cx="26988" cy="28575"/>
            <a:chOff x="2530" y="2304"/>
            <a:chExt cx="17" cy="18"/>
          </a:xfrm>
        </p:grpSpPr>
        <p:sp>
          <p:nvSpPr>
            <p:cNvPr id="8352" name="Rectangle 160"/>
            <p:cNvSpPr>
              <a:spLocks noChangeArrowheads="1"/>
            </p:cNvSpPr>
            <p:nvPr/>
          </p:nvSpPr>
          <p:spPr bwMode="auto">
            <a:xfrm>
              <a:off x="2530" y="2304"/>
              <a:ext cx="17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3" name="Rectangle 161"/>
            <p:cNvSpPr>
              <a:spLocks noChangeArrowheads="1"/>
            </p:cNvSpPr>
            <p:nvPr/>
          </p:nvSpPr>
          <p:spPr bwMode="auto">
            <a:xfrm>
              <a:off x="2530" y="2304"/>
              <a:ext cx="17" cy="1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3" name="Group 174"/>
          <p:cNvGrpSpPr>
            <a:grpSpLocks/>
          </p:cNvGrpSpPr>
          <p:nvPr/>
        </p:nvGrpSpPr>
        <p:grpSpPr bwMode="auto">
          <a:xfrm>
            <a:off x="4799013" y="3089271"/>
            <a:ext cx="307975" cy="34925"/>
            <a:chOff x="3023" y="2306"/>
            <a:chExt cx="194" cy="22"/>
          </a:xfrm>
        </p:grpSpPr>
        <p:sp>
          <p:nvSpPr>
            <p:cNvPr id="8362" name="Line 170"/>
            <p:cNvSpPr>
              <a:spLocks noChangeShapeType="1"/>
            </p:cNvSpPr>
            <p:nvPr/>
          </p:nvSpPr>
          <p:spPr bwMode="auto">
            <a:xfrm>
              <a:off x="3023" y="2316"/>
              <a:ext cx="19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" name="Group 173"/>
            <p:cNvGrpSpPr>
              <a:grpSpLocks/>
            </p:cNvGrpSpPr>
            <p:nvPr/>
          </p:nvGrpSpPr>
          <p:grpSpPr bwMode="auto">
            <a:xfrm>
              <a:off x="3042" y="2306"/>
              <a:ext cx="174" cy="22"/>
              <a:chOff x="3042" y="2306"/>
              <a:chExt cx="174" cy="22"/>
            </a:xfrm>
          </p:grpSpPr>
          <p:sp>
            <p:nvSpPr>
              <p:cNvPr id="8363" name="Rectangle 171"/>
              <p:cNvSpPr>
                <a:spLocks noChangeArrowheads="1"/>
              </p:cNvSpPr>
              <p:nvPr/>
            </p:nvSpPr>
            <p:spPr bwMode="auto">
              <a:xfrm>
                <a:off x="3042" y="2306"/>
                <a:ext cx="174" cy="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Rectangle 172"/>
              <p:cNvSpPr>
                <a:spLocks noChangeArrowheads="1"/>
              </p:cNvSpPr>
              <p:nvPr/>
            </p:nvSpPr>
            <p:spPr bwMode="auto">
              <a:xfrm>
                <a:off x="3042" y="2306"/>
                <a:ext cx="174" cy="2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99" name="Group 177"/>
          <p:cNvGrpSpPr>
            <a:grpSpLocks/>
          </p:cNvGrpSpPr>
          <p:nvPr/>
        </p:nvGrpSpPr>
        <p:grpSpPr bwMode="auto">
          <a:xfrm>
            <a:off x="3849688" y="3101971"/>
            <a:ext cx="357187" cy="0"/>
            <a:chOff x="3849688" y="3101971"/>
            <a:chExt cx="357187" cy="0"/>
          </a:xfrm>
        </p:grpSpPr>
        <p:sp>
          <p:nvSpPr>
            <p:cNvPr id="8367" name="Freeform 175"/>
            <p:cNvSpPr>
              <a:spLocks/>
            </p:cNvSpPr>
            <p:nvPr/>
          </p:nvSpPr>
          <p:spPr bwMode="auto">
            <a:xfrm>
              <a:off x="2425" y="2314"/>
              <a:ext cx="2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0"/>
                </a:cxn>
                <a:cxn ang="0">
                  <a:pos x="183" y="0"/>
                </a:cxn>
                <a:cxn ang="0">
                  <a:pos x="225" y="0"/>
                </a:cxn>
                <a:cxn ang="0">
                  <a:pos x="0" y="0"/>
                </a:cxn>
              </a:cxnLst>
              <a:rect l="0" t="0" r="r" b="b"/>
              <a:pathLst>
                <a:path w="225">
                  <a:moveTo>
                    <a:pt x="0" y="0"/>
                  </a:moveTo>
                  <a:lnTo>
                    <a:pt x="122" y="0"/>
                  </a:lnTo>
                  <a:lnTo>
                    <a:pt x="183" y="0"/>
                  </a:lnTo>
                  <a:lnTo>
                    <a:pt x="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Freeform 176"/>
            <p:cNvSpPr>
              <a:spLocks/>
            </p:cNvSpPr>
            <p:nvPr/>
          </p:nvSpPr>
          <p:spPr bwMode="auto">
            <a:xfrm>
              <a:off x="2425" y="2314"/>
              <a:ext cx="2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0"/>
                </a:cxn>
                <a:cxn ang="0">
                  <a:pos x="183" y="0"/>
                </a:cxn>
                <a:cxn ang="0">
                  <a:pos x="225" y="0"/>
                </a:cxn>
              </a:cxnLst>
              <a:rect l="0" t="0" r="r" b="b"/>
              <a:pathLst>
                <a:path w="225">
                  <a:moveTo>
                    <a:pt x="0" y="0"/>
                  </a:moveTo>
                  <a:lnTo>
                    <a:pt x="122" y="0"/>
                  </a:lnTo>
                  <a:lnTo>
                    <a:pt x="183" y="0"/>
                  </a:lnTo>
                  <a:lnTo>
                    <a:pt x="225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182"/>
          <p:cNvGrpSpPr>
            <a:grpSpLocks/>
          </p:cNvGrpSpPr>
          <p:nvPr/>
        </p:nvGrpSpPr>
        <p:grpSpPr bwMode="auto">
          <a:xfrm>
            <a:off x="4492625" y="3089271"/>
            <a:ext cx="306388" cy="33338"/>
            <a:chOff x="2830" y="2306"/>
            <a:chExt cx="193" cy="21"/>
          </a:xfrm>
        </p:grpSpPr>
        <p:sp>
          <p:nvSpPr>
            <p:cNvPr id="8370" name="Line 178"/>
            <p:cNvSpPr>
              <a:spLocks noChangeShapeType="1"/>
            </p:cNvSpPr>
            <p:nvPr/>
          </p:nvSpPr>
          <p:spPr bwMode="auto">
            <a:xfrm>
              <a:off x="2830" y="2315"/>
              <a:ext cx="19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1" name="Group 181"/>
            <p:cNvGrpSpPr>
              <a:grpSpLocks/>
            </p:cNvGrpSpPr>
            <p:nvPr/>
          </p:nvGrpSpPr>
          <p:grpSpPr bwMode="auto">
            <a:xfrm>
              <a:off x="2849" y="2306"/>
              <a:ext cx="174" cy="21"/>
              <a:chOff x="2849" y="2306"/>
              <a:chExt cx="174" cy="21"/>
            </a:xfrm>
          </p:grpSpPr>
          <p:sp>
            <p:nvSpPr>
              <p:cNvPr id="8371" name="Rectangle 179"/>
              <p:cNvSpPr>
                <a:spLocks noChangeArrowheads="1"/>
              </p:cNvSpPr>
              <p:nvPr/>
            </p:nvSpPr>
            <p:spPr bwMode="auto">
              <a:xfrm>
                <a:off x="2849" y="2306"/>
                <a:ext cx="174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Rectangle 180"/>
              <p:cNvSpPr>
                <a:spLocks noChangeArrowheads="1"/>
              </p:cNvSpPr>
              <p:nvPr/>
            </p:nvSpPr>
            <p:spPr bwMode="auto">
              <a:xfrm>
                <a:off x="2849" y="2306"/>
                <a:ext cx="174" cy="21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05" name="Group 187"/>
          <p:cNvGrpSpPr>
            <a:grpSpLocks/>
          </p:cNvGrpSpPr>
          <p:nvPr/>
        </p:nvGrpSpPr>
        <p:grpSpPr bwMode="auto">
          <a:xfrm>
            <a:off x="4184650" y="3087684"/>
            <a:ext cx="307975" cy="33337"/>
            <a:chOff x="2636" y="2305"/>
            <a:chExt cx="194" cy="21"/>
          </a:xfrm>
        </p:grpSpPr>
        <p:sp>
          <p:nvSpPr>
            <p:cNvPr id="8375" name="Line 183"/>
            <p:cNvSpPr>
              <a:spLocks noChangeShapeType="1"/>
            </p:cNvSpPr>
            <p:nvPr/>
          </p:nvSpPr>
          <p:spPr bwMode="auto">
            <a:xfrm>
              <a:off x="2636" y="2314"/>
              <a:ext cx="19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1" name="Group 186"/>
            <p:cNvGrpSpPr>
              <a:grpSpLocks/>
            </p:cNvGrpSpPr>
            <p:nvPr/>
          </p:nvGrpSpPr>
          <p:grpSpPr bwMode="auto">
            <a:xfrm>
              <a:off x="2656" y="2305"/>
              <a:ext cx="174" cy="21"/>
              <a:chOff x="2656" y="2305"/>
              <a:chExt cx="174" cy="21"/>
            </a:xfrm>
          </p:grpSpPr>
          <p:sp>
            <p:nvSpPr>
              <p:cNvPr id="8376" name="Rectangle 184"/>
              <p:cNvSpPr>
                <a:spLocks noChangeArrowheads="1"/>
              </p:cNvSpPr>
              <p:nvPr/>
            </p:nvSpPr>
            <p:spPr bwMode="auto">
              <a:xfrm>
                <a:off x="2656" y="2305"/>
                <a:ext cx="174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Rectangle 185"/>
              <p:cNvSpPr>
                <a:spLocks noChangeArrowheads="1"/>
              </p:cNvSpPr>
              <p:nvPr/>
            </p:nvSpPr>
            <p:spPr bwMode="auto">
              <a:xfrm>
                <a:off x="2656" y="2305"/>
                <a:ext cx="174" cy="21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12" name="Group 192"/>
          <p:cNvGrpSpPr>
            <a:grpSpLocks/>
          </p:cNvGrpSpPr>
          <p:nvPr/>
        </p:nvGrpSpPr>
        <p:grpSpPr bwMode="auto">
          <a:xfrm>
            <a:off x="5105400" y="3086096"/>
            <a:ext cx="74613" cy="36513"/>
            <a:chOff x="3216" y="2304"/>
            <a:chExt cx="47" cy="23"/>
          </a:xfrm>
        </p:grpSpPr>
        <p:sp>
          <p:nvSpPr>
            <p:cNvPr id="8380" name="Line 188"/>
            <p:cNvSpPr>
              <a:spLocks noChangeShapeType="1"/>
            </p:cNvSpPr>
            <p:nvPr/>
          </p:nvSpPr>
          <p:spPr bwMode="auto">
            <a:xfrm>
              <a:off x="3216" y="2317"/>
              <a:ext cx="4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3" name="Group 191"/>
            <p:cNvGrpSpPr>
              <a:grpSpLocks/>
            </p:cNvGrpSpPr>
            <p:nvPr/>
          </p:nvGrpSpPr>
          <p:grpSpPr bwMode="auto">
            <a:xfrm>
              <a:off x="3234" y="2304"/>
              <a:ext cx="29" cy="23"/>
              <a:chOff x="3234" y="2304"/>
              <a:chExt cx="29" cy="23"/>
            </a:xfrm>
          </p:grpSpPr>
          <p:sp>
            <p:nvSpPr>
              <p:cNvPr id="8381" name="Rectangle 189"/>
              <p:cNvSpPr>
                <a:spLocks noChangeArrowheads="1"/>
              </p:cNvSpPr>
              <p:nvPr/>
            </p:nvSpPr>
            <p:spPr bwMode="auto">
              <a:xfrm>
                <a:off x="3234" y="2304"/>
                <a:ext cx="29" cy="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Rectangle 190"/>
              <p:cNvSpPr>
                <a:spLocks noChangeArrowheads="1"/>
              </p:cNvSpPr>
              <p:nvPr/>
            </p:nvSpPr>
            <p:spPr bwMode="auto">
              <a:xfrm>
                <a:off x="3234" y="2304"/>
                <a:ext cx="29" cy="2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15" name="Group 206"/>
          <p:cNvGrpSpPr>
            <a:grpSpLocks/>
          </p:cNvGrpSpPr>
          <p:nvPr/>
        </p:nvGrpSpPr>
        <p:grpSpPr bwMode="auto">
          <a:xfrm>
            <a:off x="4054475" y="3074984"/>
            <a:ext cx="92075" cy="50800"/>
            <a:chOff x="2554" y="2297"/>
            <a:chExt cx="58" cy="32"/>
          </a:xfrm>
        </p:grpSpPr>
        <p:sp>
          <p:nvSpPr>
            <p:cNvPr id="8385" name="Line 193"/>
            <p:cNvSpPr>
              <a:spLocks noChangeShapeType="1"/>
            </p:cNvSpPr>
            <p:nvPr/>
          </p:nvSpPr>
          <p:spPr bwMode="auto">
            <a:xfrm>
              <a:off x="2554" y="2313"/>
              <a:ext cx="5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8" name="Group 196"/>
            <p:cNvGrpSpPr>
              <a:grpSpLocks/>
            </p:cNvGrpSpPr>
            <p:nvPr/>
          </p:nvGrpSpPr>
          <p:grpSpPr bwMode="auto">
            <a:xfrm>
              <a:off x="2554" y="2297"/>
              <a:ext cx="13" cy="32"/>
              <a:chOff x="2554" y="2297"/>
              <a:chExt cx="13" cy="32"/>
            </a:xfrm>
          </p:grpSpPr>
          <p:sp>
            <p:nvSpPr>
              <p:cNvPr id="8386" name="Freeform 194"/>
              <p:cNvSpPr>
                <a:spLocks/>
              </p:cNvSpPr>
              <p:nvPr/>
            </p:nvSpPr>
            <p:spPr bwMode="auto">
              <a:xfrm>
                <a:off x="2554" y="2297"/>
                <a:ext cx="13" cy="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4"/>
                  </a:cxn>
                  <a:cxn ang="0">
                    <a:pos x="13" y="28"/>
                  </a:cxn>
                  <a:cxn ang="0">
                    <a:pos x="9" y="32"/>
                  </a:cxn>
                  <a:cxn ang="0">
                    <a:pos x="4" y="32"/>
                  </a:cxn>
                  <a:cxn ang="0">
                    <a:pos x="0" y="2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9" y="0"/>
                  </a:cxn>
                </a:cxnLst>
                <a:rect l="0" t="0" r="r" b="b"/>
                <a:pathLst>
                  <a:path w="13" h="32">
                    <a:moveTo>
                      <a:pt x="9" y="0"/>
                    </a:moveTo>
                    <a:lnTo>
                      <a:pt x="13" y="4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195"/>
              <p:cNvSpPr>
                <a:spLocks/>
              </p:cNvSpPr>
              <p:nvPr/>
            </p:nvSpPr>
            <p:spPr bwMode="auto">
              <a:xfrm>
                <a:off x="2554" y="2297"/>
                <a:ext cx="13" cy="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4"/>
                  </a:cxn>
                  <a:cxn ang="0">
                    <a:pos x="13" y="28"/>
                  </a:cxn>
                  <a:cxn ang="0">
                    <a:pos x="9" y="32"/>
                  </a:cxn>
                  <a:cxn ang="0">
                    <a:pos x="4" y="32"/>
                  </a:cxn>
                  <a:cxn ang="0">
                    <a:pos x="0" y="2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9" y="0"/>
                  </a:cxn>
                </a:cxnLst>
                <a:rect l="0" t="0" r="r" b="b"/>
                <a:pathLst>
                  <a:path w="13" h="32">
                    <a:moveTo>
                      <a:pt x="9" y="0"/>
                    </a:moveTo>
                    <a:lnTo>
                      <a:pt x="13" y="4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89" name="Rectangle 197"/>
            <p:cNvSpPr>
              <a:spLocks noChangeArrowheads="1"/>
            </p:cNvSpPr>
            <p:nvPr/>
          </p:nvSpPr>
          <p:spPr bwMode="auto">
            <a:xfrm>
              <a:off x="2554" y="2302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224" name="Group 200"/>
            <p:cNvGrpSpPr>
              <a:grpSpLocks/>
            </p:cNvGrpSpPr>
            <p:nvPr/>
          </p:nvGrpSpPr>
          <p:grpSpPr bwMode="auto">
            <a:xfrm>
              <a:off x="2576" y="2297"/>
              <a:ext cx="13" cy="32"/>
              <a:chOff x="2576" y="2297"/>
              <a:chExt cx="13" cy="32"/>
            </a:xfrm>
          </p:grpSpPr>
          <p:sp>
            <p:nvSpPr>
              <p:cNvPr id="8390" name="Freeform 198"/>
              <p:cNvSpPr>
                <a:spLocks/>
              </p:cNvSpPr>
              <p:nvPr/>
            </p:nvSpPr>
            <p:spPr bwMode="auto">
              <a:xfrm>
                <a:off x="2576" y="2297"/>
                <a:ext cx="13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5"/>
                  </a:cxn>
                  <a:cxn ang="0">
                    <a:pos x="13" y="28"/>
                  </a:cxn>
                  <a:cxn ang="0">
                    <a:pos x="10" y="32"/>
                  </a:cxn>
                  <a:cxn ang="0">
                    <a:pos x="4" y="32"/>
                  </a:cxn>
                  <a:cxn ang="0">
                    <a:pos x="0" y="28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32">
                    <a:moveTo>
                      <a:pt x="10" y="0"/>
                    </a:moveTo>
                    <a:lnTo>
                      <a:pt x="13" y="5"/>
                    </a:lnTo>
                    <a:lnTo>
                      <a:pt x="13" y="28"/>
                    </a:lnTo>
                    <a:lnTo>
                      <a:pt x="10" y="32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199"/>
              <p:cNvSpPr>
                <a:spLocks/>
              </p:cNvSpPr>
              <p:nvPr/>
            </p:nvSpPr>
            <p:spPr bwMode="auto">
              <a:xfrm>
                <a:off x="2576" y="2297"/>
                <a:ext cx="13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5"/>
                  </a:cxn>
                  <a:cxn ang="0">
                    <a:pos x="13" y="28"/>
                  </a:cxn>
                  <a:cxn ang="0">
                    <a:pos x="10" y="32"/>
                  </a:cxn>
                  <a:cxn ang="0">
                    <a:pos x="4" y="32"/>
                  </a:cxn>
                  <a:cxn ang="0">
                    <a:pos x="0" y="28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32">
                    <a:moveTo>
                      <a:pt x="10" y="0"/>
                    </a:moveTo>
                    <a:lnTo>
                      <a:pt x="13" y="5"/>
                    </a:lnTo>
                    <a:lnTo>
                      <a:pt x="13" y="28"/>
                    </a:lnTo>
                    <a:lnTo>
                      <a:pt x="10" y="32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3" name="Rectangle 201"/>
            <p:cNvSpPr>
              <a:spLocks noChangeArrowheads="1"/>
            </p:cNvSpPr>
            <p:nvPr/>
          </p:nvSpPr>
          <p:spPr bwMode="auto">
            <a:xfrm>
              <a:off x="2577" y="2302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225" name="Group 204"/>
            <p:cNvGrpSpPr>
              <a:grpSpLocks/>
            </p:cNvGrpSpPr>
            <p:nvPr/>
          </p:nvGrpSpPr>
          <p:grpSpPr bwMode="auto">
            <a:xfrm>
              <a:off x="2598" y="2297"/>
              <a:ext cx="14" cy="31"/>
              <a:chOff x="2598" y="2297"/>
              <a:chExt cx="14" cy="31"/>
            </a:xfrm>
          </p:grpSpPr>
          <p:sp>
            <p:nvSpPr>
              <p:cNvPr id="8394" name="Freeform 202"/>
              <p:cNvSpPr>
                <a:spLocks/>
              </p:cNvSpPr>
              <p:nvPr/>
            </p:nvSpPr>
            <p:spPr bwMode="auto">
              <a:xfrm>
                <a:off x="2598" y="2297"/>
                <a:ext cx="14" cy="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4"/>
                  </a:cxn>
                  <a:cxn ang="0">
                    <a:pos x="14" y="27"/>
                  </a:cxn>
                  <a:cxn ang="0">
                    <a:pos x="10" y="31"/>
                  </a:cxn>
                  <a:cxn ang="0">
                    <a:pos x="4" y="31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0" y="0"/>
                  </a:cxn>
                </a:cxnLst>
                <a:rect l="0" t="0" r="r" b="b"/>
                <a:pathLst>
                  <a:path w="14" h="31">
                    <a:moveTo>
                      <a:pt x="10" y="0"/>
                    </a:moveTo>
                    <a:lnTo>
                      <a:pt x="14" y="4"/>
                    </a:lnTo>
                    <a:lnTo>
                      <a:pt x="14" y="27"/>
                    </a:lnTo>
                    <a:lnTo>
                      <a:pt x="10" y="31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203"/>
              <p:cNvSpPr>
                <a:spLocks/>
              </p:cNvSpPr>
              <p:nvPr/>
            </p:nvSpPr>
            <p:spPr bwMode="auto">
              <a:xfrm>
                <a:off x="2598" y="2297"/>
                <a:ext cx="14" cy="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4"/>
                  </a:cxn>
                  <a:cxn ang="0">
                    <a:pos x="14" y="27"/>
                  </a:cxn>
                  <a:cxn ang="0">
                    <a:pos x="10" y="31"/>
                  </a:cxn>
                  <a:cxn ang="0">
                    <a:pos x="4" y="31"/>
                  </a:cxn>
                  <a:cxn ang="0">
                    <a:pos x="0" y="2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0" y="0"/>
                  </a:cxn>
                </a:cxnLst>
                <a:rect l="0" t="0" r="r" b="b"/>
                <a:pathLst>
                  <a:path w="14" h="31">
                    <a:moveTo>
                      <a:pt x="10" y="0"/>
                    </a:moveTo>
                    <a:lnTo>
                      <a:pt x="14" y="4"/>
                    </a:lnTo>
                    <a:lnTo>
                      <a:pt x="14" y="27"/>
                    </a:lnTo>
                    <a:lnTo>
                      <a:pt x="10" y="31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7" name="Rectangle 205"/>
            <p:cNvSpPr>
              <a:spLocks noChangeArrowheads="1"/>
            </p:cNvSpPr>
            <p:nvPr/>
          </p:nvSpPr>
          <p:spPr bwMode="auto">
            <a:xfrm>
              <a:off x="2599" y="2301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grpSp>
        <p:nvGrpSpPr>
          <p:cNvPr id="8226" name="Group 209"/>
          <p:cNvGrpSpPr>
            <a:grpSpLocks/>
          </p:cNvGrpSpPr>
          <p:nvPr/>
        </p:nvGrpSpPr>
        <p:grpSpPr bwMode="auto">
          <a:xfrm>
            <a:off x="2882900" y="3021009"/>
            <a:ext cx="76200" cy="25400"/>
            <a:chOff x="1816" y="2263"/>
            <a:chExt cx="48" cy="16"/>
          </a:xfrm>
        </p:grpSpPr>
        <p:sp>
          <p:nvSpPr>
            <p:cNvPr id="8399" name="Freeform 207"/>
            <p:cNvSpPr>
              <a:spLocks/>
            </p:cNvSpPr>
            <p:nvPr/>
          </p:nvSpPr>
          <p:spPr bwMode="auto">
            <a:xfrm>
              <a:off x="1816" y="2263"/>
              <a:ext cx="48" cy="16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48" y="16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Freeform 208"/>
            <p:cNvSpPr>
              <a:spLocks/>
            </p:cNvSpPr>
            <p:nvPr/>
          </p:nvSpPr>
          <p:spPr bwMode="auto">
            <a:xfrm>
              <a:off x="1816" y="2263"/>
              <a:ext cx="48" cy="16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32" y="15"/>
                </a:cxn>
                <a:cxn ang="0">
                  <a:pos x="0" y="0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lnTo>
                    <a:pt x="32" y="15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7" name="Group 214"/>
          <p:cNvGrpSpPr>
            <a:grpSpLocks/>
          </p:cNvGrpSpPr>
          <p:nvPr/>
        </p:nvGrpSpPr>
        <p:grpSpPr bwMode="auto">
          <a:xfrm>
            <a:off x="2884488" y="3013071"/>
            <a:ext cx="77787" cy="60325"/>
            <a:chOff x="1817" y="2258"/>
            <a:chExt cx="49" cy="38"/>
          </a:xfrm>
        </p:grpSpPr>
        <p:sp>
          <p:nvSpPr>
            <p:cNvPr id="8402" name="Rectangle 210"/>
            <p:cNvSpPr>
              <a:spLocks noChangeArrowheads="1"/>
            </p:cNvSpPr>
            <p:nvPr/>
          </p:nvSpPr>
          <p:spPr bwMode="auto">
            <a:xfrm>
              <a:off x="1817" y="2258"/>
              <a:ext cx="49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403" name="Picture 2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17" y="2259"/>
              <a:ext cx="49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04" name="Rectangle 212"/>
            <p:cNvSpPr>
              <a:spLocks noChangeArrowheads="1"/>
            </p:cNvSpPr>
            <p:nvPr/>
          </p:nvSpPr>
          <p:spPr bwMode="auto">
            <a:xfrm>
              <a:off x="1817" y="2258"/>
              <a:ext cx="49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" name="Rectangle 213"/>
            <p:cNvSpPr>
              <a:spLocks noChangeArrowheads="1"/>
            </p:cNvSpPr>
            <p:nvPr/>
          </p:nvSpPr>
          <p:spPr bwMode="auto">
            <a:xfrm>
              <a:off x="1817" y="2259"/>
              <a:ext cx="49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8" name="Group 217"/>
          <p:cNvGrpSpPr>
            <a:grpSpLocks/>
          </p:cNvGrpSpPr>
          <p:nvPr/>
        </p:nvGrpSpPr>
        <p:grpSpPr bwMode="auto">
          <a:xfrm>
            <a:off x="2946400" y="3016246"/>
            <a:ext cx="44450" cy="53975"/>
            <a:chOff x="1856" y="2260"/>
            <a:chExt cx="28" cy="34"/>
          </a:xfrm>
        </p:grpSpPr>
        <p:sp>
          <p:nvSpPr>
            <p:cNvPr id="8407" name="Freeform 215"/>
            <p:cNvSpPr>
              <a:spLocks/>
            </p:cNvSpPr>
            <p:nvPr/>
          </p:nvSpPr>
          <p:spPr bwMode="auto">
            <a:xfrm>
              <a:off x="1856" y="2260"/>
              <a:ext cx="28" cy="34"/>
            </a:xfrm>
            <a:custGeom>
              <a:avLst/>
              <a:gdLst/>
              <a:ahLst/>
              <a:cxnLst>
                <a:cxn ang="0">
                  <a:pos x="24" y="34"/>
                </a:cxn>
                <a:cxn ang="0">
                  <a:pos x="28" y="4"/>
                </a:cxn>
                <a:cxn ang="0">
                  <a:pos x="4" y="0"/>
                </a:cxn>
                <a:cxn ang="0">
                  <a:pos x="0" y="30"/>
                </a:cxn>
                <a:cxn ang="0">
                  <a:pos x="24" y="34"/>
                </a:cxn>
              </a:cxnLst>
              <a:rect l="0" t="0" r="r" b="b"/>
              <a:pathLst>
                <a:path w="28" h="34">
                  <a:moveTo>
                    <a:pt x="24" y="34"/>
                  </a:moveTo>
                  <a:lnTo>
                    <a:pt x="28" y="4"/>
                  </a:lnTo>
                  <a:lnTo>
                    <a:pt x="4" y="0"/>
                  </a:lnTo>
                  <a:lnTo>
                    <a:pt x="0" y="30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" name="Freeform 216"/>
            <p:cNvSpPr>
              <a:spLocks/>
            </p:cNvSpPr>
            <p:nvPr/>
          </p:nvSpPr>
          <p:spPr bwMode="auto">
            <a:xfrm>
              <a:off x="1856" y="2260"/>
              <a:ext cx="28" cy="34"/>
            </a:xfrm>
            <a:custGeom>
              <a:avLst/>
              <a:gdLst/>
              <a:ahLst/>
              <a:cxnLst>
                <a:cxn ang="0">
                  <a:pos x="24" y="34"/>
                </a:cxn>
                <a:cxn ang="0">
                  <a:pos x="28" y="4"/>
                </a:cxn>
                <a:cxn ang="0">
                  <a:pos x="4" y="0"/>
                </a:cxn>
                <a:cxn ang="0">
                  <a:pos x="0" y="30"/>
                </a:cxn>
                <a:cxn ang="0">
                  <a:pos x="24" y="34"/>
                </a:cxn>
              </a:cxnLst>
              <a:rect l="0" t="0" r="r" b="b"/>
              <a:pathLst>
                <a:path w="28" h="34">
                  <a:moveTo>
                    <a:pt x="24" y="34"/>
                  </a:moveTo>
                  <a:lnTo>
                    <a:pt x="28" y="4"/>
                  </a:lnTo>
                  <a:lnTo>
                    <a:pt x="4" y="0"/>
                  </a:lnTo>
                  <a:lnTo>
                    <a:pt x="0" y="30"/>
                  </a:lnTo>
                  <a:lnTo>
                    <a:pt x="24" y="34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9" name="Group 220"/>
          <p:cNvGrpSpPr>
            <a:grpSpLocks/>
          </p:cNvGrpSpPr>
          <p:nvPr/>
        </p:nvGrpSpPr>
        <p:grpSpPr bwMode="auto">
          <a:xfrm>
            <a:off x="2894013" y="3016246"/>
            <a:ext cx="17462" cy="25400"/>
            <a:chOff x="1823" y="2260"/>
            <a:chExt cx="11" cy="16"/>
          </a:xfrm>
        </p:grpSpPr>
        <p:sp>
          <p:nvSpPr>
            <p:cNvPr id="8410" name="Freeform 218"/>
            <p:cNvSpPr>
              <a:spLocks/>
            </p:cNvSpPr>
            <p:nvPr/>
          </p:nvSpPr>
          <p:spPr bwMode="auto">
            <a:xfrm>
              <a:off x="1823" y="2260"/>
              <a:ext cx="11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" y="14"/>
                </a:cxn>
                <a:cxn ang="0">
                  <a:pos x="6" y="16"/>
                </a:cxn>
                <a:cxn ang="0">
                  <a:pos x="11" y="10"/>
                </a:cxn>
                <a:cxn ang="0">
                  <a:pos x="10" y="2"/>
                </a:cxn>
                <a:cxn ang="0">
                  <a:pos x="5" y="0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lnTo>
                    <a:pt x="0" y="6"/>
                  </a:lnTo>
                  <a:lnTo>
                    <a:pt x="1" y="14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" name="Freeform 219"/>
            <p:cNvSpPr>
              <a:spLocks/>
            </p:cNvSpPr>
            <p:nvPr/>
          </p:nvSpPr>
          <p:spPr bwMode="auto">
            <a:xfrm>
              <a:off x="1823" y="2260"/>
              <a:ext cx="11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" y="14"/>
                </a:cxn>
                <a:cxn ang="0">
                  <a:pos x="6" y="16"/>
                </a:cxn>
                <a:cxn ang="0">
                  <a:pos x="11" y="10"/>
                </a:cxn>
                <a:cxn ang="0">
                  <a:pos x="10" y="2"/>
                </a:cxn>
                <a:cxn ang="0">
                  <a:pos x="5" y="0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lnTo>
                    <a:pt x="0" y="6"/>
                  </a:lnTo>
                  <a:lnTo>
                    <a:pt x="1" y="14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30" name="Group 234"/>
          <p:cNvGrpSpPr>
            <a:grpSpLocks/>
          </p:cNvGrpSpPr>
          <p:nvPr/>
        </p:nvGrpSpPr>
        <p:grpSpPr bwMode="auto">
          <a:xfrm>
            <a:off x="3125788" y="3024184"/>
            <a:ext cx="76200" cy="39687"/>
            <a:chOff x="1969" y="2265"/>
            <a:chExt cx="48" cy="25"/>
          </a:xfrm>
        </p:grpSpPr>
        <p:sp>
          <p:nvSpPr>
            <p:cNvPr id="8413" name="Line 221"/>
            <p:cNvSpPr>
              <a:spLocks noChangeShapeType="1"/>
            </p:cNvSpPr>
            <p:nvPr/>
          </p:nvSpPr>
          <p:spPr bwMode="auto">
            <a:xfrm>
              <a:off x="1970" y="2278"/>
              <a:ext cx="46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31" name="Group 224"/>
            <p:cNvGrpSpPr>
              <a:grpSpLocks/>
            </p:cNvGrpSpPr>
            <p:nvPr/>
          </p:nvGrpSpPr>
          <p:grpSpPr bwMode="auto">
            <a:xfrm>
              <a:off x="1970" y="2265"/>
              <a:ext cx="11" cy="25"/>
              <a:chOff x="1970" y="2265"/>
              <a:chExt cx="11" cy="25"/>
            </a:xfrm>
          </p:grpSpPr>
          <p:sp>
            <p:nvSpPr>
              <p:cNvPr id="8414" name="Freeform 222"/>
              <p:cNvSpPr>
                <a:spLocks/>
              </p:cNvSpPr>
              <p:nvPr/>
            </p:nvSpPr>
            <p:spPr bwMode="auto">
              <a:xfrm>
                <a:off x="1970" y="2265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2"/>
                  </a:cxn>
                  <a:cxn ang="0">
                    <a:pos x="8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3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223"/>
              <p:cNvSpPr>
                <a:spLocks/>
              </p:cNvSpPr>
              <p:nvPr/>
            </p:nvSpPr>
            <p:spPr bwMode="auto">
              <a:xfrm>
                <a:off x="1970" y="2265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2"/>
                  </a:cxn>
                  <a:cxn ang="0">
                    <a:pos x="8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3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7" name="Rectangle 225"/>
            <p:cNvSpPr>
              <a:spLocks noChangeArrowheads="1"/>
            </p:cNvSpPr>
            <p:nvPr/>
          </p:nvSpPr>
          <p:spPr bwMode="auto">
            <a:xfrm>
              <a:off x="1969" y="2266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233" name="Group 228"/>
            <p:cNvGrpSpPr>
              <a:grpSpLocks/>
            </p:cNvGrpSpPr>
            <p:nvPr/>
          </p:nvGrpSpPr>
          <p:grpSpPr bwMode="auto">
            <a:xfrm>
              <a:off x="1988" y="2265"/>
              <a:ext cx="11" cy="25"/>
              <a:chOff x="1988" y="2265"/>
              <a:chExt cx="11" cy="25"/>
            </a:xfrm>
          </p:grpSpPr>
          <p:sp>
            <p:nvSpPr>
              <p:cNvPr id="8418" name="Freeform 226"/>
              <p:cNvSpPr>
                <a:spLocks/>
              </p:cNvSpPr>
              <p:nvPr/>
            </p:nvSpPr>
            <p:spPr bwMode="auto">
              <a:xfrm>
                <a:off x="1988" y="2265"/>
                <a:ext cx="11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5">
                    <a:moveTo>
                      <a:pt x="7" y="0"/>
                    </a:moveTo>
                    <a:lnTo>
                      <a:pt x="11" y="4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227"/>
              <p:cNvSpPr>
                <a:spLocks/>
              </p:cNvSpPr>
              <p:nvPr/>
            </p:nvSpPr>
            <p:spPr bwMode="auto">
              <a:xfrm>
                <a:off x="1988" y="2265"/>
                <a:ext cx="11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5">
                    <a:moveTo>
                      <a:pt x="7" y="0"/>
                    </a:moveTo>
                    <a:lnTo>
                      <a:pt x="11" y="4"/>
                    </a:lnTo>
                    <a:lnTo>
                      <a:pt x="11" y="22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21" name="Rectangle 229"/>
            <p:cNvSpPr>
              <a:spLocks noChangeArrowheads="1"/>
            </p:cNvSpPr>
            <p:nvPr/>
          </p:nvSpPr>
          <p:spPr bwMode="auto">
            <a:xfrm>
              <a:off x="1988" y="2266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236" name="Group 232"/>
            <p:cNvGrpSpPr>
              <a:grpSpLocks/>
            </p:cNvGrpSpPr>
            <p:nvPr/>
          </p:nvGrpSpPr>
          <p:grpSpPr bwMode="auto">
            <a:xfrm>
              <a:off x="2006" y="2265"/>
              <a:ext cx="10" cy="25"/>
              <a:chOff x="2006" y="2265"/>
              <a:chExt cx="10" cy="25"/>
            </a:xfrm>
          </p:grpSpPr>
          <p:sp>
            <p:nvSpPr>
              <p:cNvPr id="8422" name="Freeform 230"/>
              <p:cNvSpPr>
                <a:spLocks/>
              </p:cNvSpPr>
              <p:nvPr/>
            </p:nvSpPr>
            <p:spPr bwMode="auto">
              <a:xfrm>
                <a:off x="2006" y="2265"/>
                <a:ext cx="10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0" y="21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25">
                    <a:moveTo>
                      <a:pt x="7" y="0"/>
                    </a:moveTo>
                    <a:lnTo>
                      <a:pt x="10" y="3"/>
                    </a:lnTo>
                    <a:lnTo>
                      <a:pt x="10" y="21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231"/>
              <p:cNvSpPr>
                <a:spLocks/>
              </p:cNvSpPr>
              <p:nvPr/>
            </p:nvSpPr>
            <p:spPr bwMode="auto">
              <a:xfrm>
                <a:off x="2006" y="2265"/>
                <a:ext cx="10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0" y="21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25">
                    <a:moveTo>
                      <a:pt x="7" y="0"/>
                    </a:moveTo>
                    <a:lnTo>
                      <a:pt x="10" y="3"/>
                    </a:lnTo>
                    <a:lnTo>
                      <a:pt x="10" y="21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25" name="Rectangle 233"/>
            <p:cNvSpPr>
              <a:spLocks noChangeArrowheads="1"/>
            </p:cNvSpPr>
            <p:nvPr/>
          </p:nvSpPr>
          <p:spPr bwMode="auto">
            <a:xfrm>
              <a:off x="2005" y="2265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grpSp>
        <p:nvGrpSpPr>
          <p:cNvPr id="8241" name="Group 237"/>
          <p:cNvGrpSpPr>
            <a:grpSpLocks/>
          </p:cNvGrpSpPr>
          <p:nvPr/>
        </p:nvGrpSpPr>
        <p:grpSpPr bwMode="auto">
          <a:xfrm>
            <a:off x="5091113" y="2908296"/>
            <a:ext cx="23812" cy="28575"/>
            <a:chOff x="3207" y="2192"/>
            <a:chExt cx="15" cy="18"/>
          </a:xfrm>
        </p:grpSpPr>
        <p:sp>
          <p:nvSpPr>
            <p:cNvPr id="8427" name="Rectangle 235"/>
            <p:cNvSpPr>
              <a:spLocks noChangeArrowheads="1"/>
            </p:cNvSpPr>
            <p:nvPr/>
          </p:nvSpPr>
          <p:spPr bwMode="auto">
            <a:xfrm>
              <a:off x="3207" y="2192"/>
              <a:ext cx="15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Rectangle 236"/>
            <p:cNvSpPr>
              <a:spLocks noChangeArrowheads="1"/>
            </p:cNvSpPr>
            <p:nvPr/>
          </p:nvSpPr>
          <p:spPr bwMode="auto">
            <a:xfrm>
              <a:off x="3207" y="2192"/>
              <a:ext cx="15" cy="1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45" name="Group 255"/>
          <p:cNvGrpSpPr>
            <a:grpSpLocks/>
          </p:cNvGrpSpPr>
          <p:nvPr/>
        </p:nvGrpSpPr>
        <p:grpSpPr bwMode="auto">
          <a:xfrm>
            <a:off x="3322638" y="2903534"/>
            <a:ext cx="220662" cy="38100"/>
            <a:chOff x="2093" y="2189"/>
            <a:chExt cx="139" cy="24"/>
          </a:xfrm>
        </p:grpSpPr>
        <p:sp>
          <p:nvSpPr>
            <p:cNvPr id="8430" name="Line 238"/>
            <p:cNvSpPr>
              <a:spLocks noChangeShapeType="1"/>
            </p:cNvSpPr>
            <p:nvPr/>
          </p:nvSpPr>
          <p:spPr bwMode="auto">
            <a:xfrm>
              <a:off x="2093" y="2202"/>
              <a:ext cx="139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53" name="Group 243"/>
            <p:cNvGrpSpPr>
              <a:grpSpLocks/>
            </p:cNvGrpSpPr>
            <p:nvPr/>
          </p:nvGrpSpPr>
          <p:grpSpPr bwMode="auto">
            <a:xfrm>
              <a:off x="2093" y="2189"/>
              <a:ext cx="139" cy="24"/>
              <a:chOff x="2093" y="2189"/>
              <a:chExt cx="139" cy="24"/>
            </a:xfrm>
          </p:grpSpPr>
          <p:sp>
            <p:nvSpPr>
              <p:cNvPr id="8431" name="Rectangle 239"/>
              <p:cNvSpPr>
                <a:spLocks noChangeArrowheads="1"/>
              </p:cNvSpPr>
              <p:nvPr/>
            </p:nvSpPr>
            <p:spPr bwMode="auto">
              <a:xfrm>
                <a:off x="2093" y="2189"/>
                <a:ext cx="139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432" name="Picture 24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93" y="2190"/>
                <a:ext cx="139" cy="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33" name="Rectangle 241"/>
              <p:cNvSpPr>
                <a:spLocks noChangeArrowheads="1"/>
              </p:cNvSpPr>
              <p:nvPr/>
            </p:nvSpPr>
            <p:spPr bwMode="auto">
              <a:xfrm>
                <a:off x="2093" y="2189"/>
                <a:ext cx="139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Rectangle 242"/>
              <p:cNvSpPr>
                <a:spLocks noChangeArrowheads="1"/>
              </p:cNvSpPr>
              <p:nvPr/>
            </p:nvSpPr>
            <p:spPr bwMode="auto">
              <a:xfrm>
                <a:off x="2093" y="2190"/>
                <a:ext cx="139" cy="2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5" name="Group 246"/>
            <p:cNvGrpSpPr>
              <a:grpSpLocks/>
            </p:cNvGrpSpPr>
            <p:nvPr/>
          </p:nvGrpSpPr>
          <p:grpSpPr bwMode="auto">
            <a:xfrm>
              <a:off x="2217" y="2192"/>
              <a:ext cx="12" cy="19"/>
              <a:chOff x="2217" y="2192"/>
              <a:chExt cx="12" cy="19"/>
            </a:xfrm>
          </p:grpSpPr>
          <p:sp>
            <p:nvSpPr>
              <p:cNvPr id="8436" name="Freeform 244"/>
              <p:cNvSpPr>
                <a:spLocks/>
              </p:cNvSpPr>
              <p:nvPr/>
            </p:nvSpPr>
            <p:spPr bwMode="auto">
              <a:xfrm>
                <a:off x="2217" y="2192"/>
                <a:ext cx="12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5"/>
                  </a:cxn>
                  <a:cxn ang="0">
                    <a:pos x="3" y="19"/>
                  </a:cxn>
                  <a:cxn ang="0">
                    <a:pos x="8" y="19"/>
                  </a:cxn>
                  <a:cxn ang="0">
                    <a:pos x="12" y="15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9">
                    <a:moveTo>
                      <a:pt x="3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8" y="19"/>
                    </a:lnTo>
                    <a:lnTo>
                      <a:pt x="12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245"/>
              <p:cNvSpPr>
                <a:spLocks/>
              </p:cNvSpPr>
              <p:nvPr/>
            </p:nvSpPr>
            <p:spPr bwMode="auto">
              <a:xfrm>
                <a:off x="2217" y="2192"/>
                <a:ext cx="12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5"/>
                  </a:cxn>
                  <a:cxn ang="0">
                    <a:pos x="3" y="19"/>
                  </a:cxn>
                  <a:cxn ang="0">
                    <a:pos x="8" y="19"/>
                  </a:cxn>
                  <a:cxn ang="0">
                    <a:pos x="12" y="15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9">
                    <a:moveTo>
                      <a:pt x="3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8" y="19"/>
                    </a:lnTo>
                    <a:lnTo>
                      <a:pt x="12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39" name="Rectangle 247"/>
            <p:cNvSpPr>
              <a:spLocks noChangeArrowheads="1"/>
            </p:cNvSpPr>
            <p:nvPr/>
          </p:nvSpPr>
          <p:spPr bwMode="auto">
            <a:xfrm>
              <a:off x="2220" y="2196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259" name="Group 250"/>
            <p:cNvGrpSpPr>
              <a:grpSpLocks/>
            </p:cNvGrpSpPr>
            <p:nvPr/>
          </p:nvGrpSpPr>
          <p:grpSpPr bwMode="auto">
            <a:xfrm>
              <a:off x="2201" y="2192"/>
              <a:ext cx="12" cy="19"/>
              <a:chOff x="2201" y="2192"/>
              <a:chExt cx="12" cy="19"/>
            </a:xfrm>
          </p:grpSpPr>
          <p:sp>
            <p:nvSpPr>
              <p:cNvPr id="8440" name="Freeform 248"/>
              <p:cNvSpPr>
                <a:spLocks/>
              </p:cNvSpPr>
              <p:nvPr/>
            </p:nvSpPr>
            <p:spPr bwMode="auto">
              <a:xfrm>
                <a:off x="2201" y="2192"/>
                <a:ext cx="12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3" y="19"/>
                  </a:cxn>
                  <a:cxn ang="0">
                    <a:pos x="9" y="19"/>
                  </a:cxn>
                  <a:cxn ang="0">
                    <a:pos x="12" y="16"/>
                  </a:cxn>
                  <a:cxn ang="0">
                    <a:pos x="12" y="4"/>
                  </a:cxn>
                  <a:cxn ang="0">
                    <a:pos x="9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9">
                    <a:moveTo>
                      <a:pt x="3" y="0"/>
                    </a:moveTo>
                    <a:lnTo>
                      <a:pt x="0" y="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9" y="19"/>
                    </a:lnTo>
                    <a:lnTo>
                      <a:pt x="12" y="16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249"/>
              <p:cNvSpPr>
                <a:spLocks/>
              </p:cNvSpPr>
              <p:nvPr/>
            </p:nvSpPr>
            <p:spPr bwMode="auto">
              <a:xfrm>
                <a:off x="2201" y="2192"/>
                <a:ext cx="12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3" y="19"/>
                  </a:cxn>
                  <a:cxn ang="0">
                    <a:pos x="9" y="19"/>
                  </a:cxn>
                  <a:cxn ang="0">
                    <a:pos x="12" y="16"/>
                  </a:cxn>
                  <a:cxn ang="0">
                    <a:pos x="12" y="4"/>
                  </a:cxn>
                  <a:cxn ang="0">
                    <a:pos x="9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9">
                    <a:moveTo>
                      <a:pt x="3" y="0"/>
                    </a:moveTo>
                    <a:lnTo>
                      <a:pt x="0" y="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9" y="19"/>
                    </a:lnTo>
                    <a:lnTo>
                      <a:pt x="12" y="16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43" name="Rectangle 251"/>
            <p:cNvSpPr>
              <a:spLocks noChangeArrowheads="1"/>
            </p:cNvSpPr>
            <p:nvPr/>
          </p:nvSpPr>
          <p:spPr bwMode="auto">
            <a:xfrm>
              <a:off x="2204" y="2196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261" name="Group 254"/>
            <p:cNvGrpSpPr>
              <a:grpSpLocks/>
            </p:cNvGrpSpPr>
            <p:nvPr/>
          </p:nvGrpSpPr>
          <p:grpSpPr bwMode="auto">
            <a:xfrm>
              <a:off x="2106" y="2192"/>
              <a:ext cx="14" cy="18"/>
              <a:chOff x="2106" y="2192"/>
              <a:chExt cx="14" cy="18"/>
            </a:xfrm>
          </p:grpSpPr>
          <p:sp>
            <p:nvSpPr>
              <p:cNvPr id="8444" name="Freeform 252"/>
              <p:cNvSpPr>
                <a:spLocks/>
              </p:cNvSpPr>
              <p:nvPr/>
            </p:nvSpPr>
            <p:spPr bwMode="auto">
              <a:xfrm>
                <a:off x="2106" y="2192"/>
                <a:ext cx="14" cy="1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9"/>
                  </a:cxn>
                  <a:cxn ang="0">
                    <a:pos x="3" y="18"/>
                  </a:cxn>
                  <a:cxn ang="0">
                    <a:pos x="11" y="18"/>
                  </a:cxn>
                  <a:cxn ang="0">
                    <a:pos x="14" y="9"/>
                  </a:cxn>
                  <a:cxn ang="0">
                    <a:pos x="11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8">
                    <a:moveTo>
                      <a:pt x="3" y="0"/>
                    </a:moveTo>
                    <a:lnTo>
                      <a:pt x="0" y="9"/>
                    </a:lnTo>
                    <a:lnTo>
                      <a:pt x="3" y="18"/>
                    </a:lnTo>
                    <a:lnTo>
                      <a:pt x="11" y="18"/>
                    </a:lnTo>
                    <a:lnTo>
                      <a:pt x="14" y="9"/>
                    </a:lnTo>
                    <a:lnTo>
                      <a:pt x="1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253"/>
              <p:cNvSpPr>
                <a:spLocks/>
              </p:cNvSpPr>
              <p:nvPr/>
            </p:nvSpPr>
            <p:spPr bwMode="auto">
              <a:xfrm>
                <a:off x="2106" y="2192"/>
                <a:ext cx="14" cy="1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9"/>
                  </a:cxn>
                  <a:cxn ang="0">
                    <a:pos x="3" y="18"/>
                  </a:cxn>
                  <a:cxn ang="0">
                    <a:pos x="11" y="18"/>
                  </a:cxn>
                  <a:cxn ang="0">
                    <a:pos x="14" y="9"/>
                  </a:cxn>
                  <a:cxn ang="0">
                    <a:pos x="11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8">
                    <a:moveTo>
                      <a:pt x="3" y="0"/>
                    </a:moveTo>
                    <a:lnTo>
                      <a:pt x="0" y="9"/>
                    </a:lnTo>
                    <a:lnTo>
                      <a:pt x="3" y="18"/>
                    </a:lnTo>
                    <a:lnTo>
                      <a:pt x="11" y="18"/>
                    </a:lnTo>
                    <a:lnTo>
                      <a:pt x="14" y="9"/>
                    </a:lnTo>
                    <a:lnTo>
                      <a:pt x="11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66" name="Group 271"/>
          <p:cNvGrpSpPr>
            <a:grpSpLocks/>
          </p:cNvGrpSpPr>
          <p:nvPr/>
        </p:nvGrpSpPr>
        <p:grpSpPr bwMode="auto">
          <a:xfrm>
            <a:off x="3279775" y="2894009"/>
            <a:ext cx="133350" cy="58737"/>
            <a:chOff x="2066" y="2183"/>
            <a:chExt cx="84" cy="37"/>
          </a:xfrm>
        </p:grpSpPr>
        <p:sp>
          <p:nvSpPr>
            <p:cNvPr id="8448" name="Line 256"/>
            <p:cNvSpPr>
              <a:spLocks noChangeShapeType="1"/>
            </p:cNvSpPr>
            <p:nvPr/>
          </p:nvSpPr>
          <p:spPr bwMode="auto">
            <a:xfrm flipH="1">
              <a:off x="2068" y="2200"/>
              <a:ext cx="8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8" name="Group 259"/>
            <p:cNvGrpSpPr>
              <a:grpSpLocks/>
            </p:cNvGrpSpPr>
            <p:nvPr/>
          </p:nvGrpSpPr>
          <p:grpSpPr bwMode="auto">
            <a:xfrm>
              <a:off x="2068" y="2200"/>
              <a:ext cx="82" cy="14"/>
              <a:chOff x="2068" y="2200"/>
              <a:chExt cx="82" cy="14"/>
            </a:xfrm>
          </p:grpSpPr>
          <p:sp>
            <p:nvSpPr>
              <p:cNvPr id="8449" name="Freeform 257"/>
              <p:cNvSpPr>
                <a:spLocks/>
              </p:cNvSpPr>
              <p:nvPr/>
            </p:nvSpPr>
            <p:spPr bwMode="auto">
              <a:xfrm>
                <a:off x="2068" y="2200"/>
                <a:ext cx="82" cy="14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5" y="0"/>
                  </a:cxn>
                  <a:cxn ang="0">
                    <a:pos x="0" y="14"/>
                  </a:cxn>
                  <a:cxn ang="0">
                    <a:pos x="82" y="0"/>
                  </a:cxn>
                </a:cxnLst>
                <a:rect l="0" t="0" r="r" b="b"/>
                <a:pathLst>
                  <a:path w="82" h="14">
                    <a:moveTo>
                      <a:pt x="82" y="0"/>
                    </a:moveTo>
                    <a:lnTo>
                      <a:pt x="55" y="0"/>
                    </a:lnTo>
                    <a:lnTo>
                      <a:pt x="0" y="14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258"/>
              <p:cNvSpPr>
                <a:spLocks/>
              </p:cNvSpPr>
              <p:nvPr/>
            </p:nvSpPr>
            <p:spPr bwMode="auto">
              <a:xfrm>
                <a:off x="2068" y="2200"/>
                <a:ext cx="82" cy="14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5" y="0"/>
                  </a:cxn>
                  <a:cxn ang="0">
                    <a:pos x="0" y="14"/>
                  </a:cxn>
                </a:cxnLst>
                <a:rect l="0" t="0" r="r" b="b"/>
                <a:pathLst>
                  <a:path w="82" h="14">
                    <a:moveTo>
                      <a:pt x="82" y="0"/>
                    </a:moveTo>
                    <a:lnTo>
                      <a:pt x="55" y="0"/>
                    </a:lnTo>
                    <a:lnTo>
                      <a:pt x="0" y="1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2" name="Group 264"/>
            <p:cNvGrpSpPr>
              <a:grpSpLocks/>
            </p:cNvGrpSpPr>
            <p:nvPr/>
          </p:nvGrpSpPr>
          <p:grpSpPr bwMode="auto">
            <a:xfrm>
              <a:off x="2066" y="2183"/>
              <a:ext cx="84" cy="37"/>
              <a:chOff x="2066" y="2183"/>
              <a:chExt cx="84" cy="37"/>
            </a:xfrm>
          </p:grpSpPr>
          <p:sp>
            <p:nvSpPr>
              <p:cNvPr id="8452" name="Rectangle 260"/>
              <p:cNvSpPr>
                <a:spLocks noChangeArrowheads="1"/>
              </p:cNvSpPr>
              <p:nvPr/>
            </p:nvSpPr>
            <p:spPr bwMode="auto">
              <a:xfrm>
                <a:off x="2066" y="2183"/>
                <a:ext cx="8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453" name="Picture 26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66" y="2183"/>
                <a:ext cx="84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54" name="Rectangle 262"/>
              <p:cNvSpPr>
                <a:spLocks noChangeArrowheads="1"/>
              </p:cNvSpPr>
              <p:nvPr/>
            </p:nvSpPr>
            <p:spPr bwMode="auto">
              <a:xfrm>
                <a:off x="2066" y="2183"/>
                <a:ext cx="8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Rectangle 263"/>
              <p:cNvSpPr>
                <a:spLocks noChangeArrowheads="1"/>
              </p:cNvSpPr>
              <p:nvPr/>
            </p:nvSpPr>
            <p:spPr bwMode="auto">
              <a:xfrm>
                <a:off x="2066" y="2183"/>
                <a:ext cx="84" cy="3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4" name="Group 267"/>
            <p:cNvGrpSpPr>
              <a:grpSpLocks/>
            </p:cNvGrpSpPr>
            <p:nvPr/>
          </p:nvGrpSpPr>
          <p:grpSpPr bwMode="auto">
            <a:xfrm>
              <a:off x="2103" y="2183"/>
              <a:ext cx="46" cy="37"/>
              <a:chOff x="2103" y="2183"/>
              <a:chExt cx="46" cy="37"/>
            </a:xfrm>
          </p:grpSpPr>
          <p:sp>
            <p:nvSpPr>
              <p:cNvPr id="8457" name="Freeform 265"/>
              <p:cNvSpPr>
                <a:spLocks/>
              </p:cNvSpPr>
              <p:nvPr/>
            </p:nvSpPr>
            <p:spPr bwMode="auto">
              <a:xfrm>
                <a:off x="2103" y="2183"/>
                <a:ext cx="46" cy="3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30"/>
                  </a:cxn>
                  <a:cxn ang="0">
                    <a:pos x="5" y="37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6" h="37">
                    <a:moveTo>
                      <a:pt x="41" y="0"/>
                    </a:moveTo>
                    <a:lnTo>
                      <a:pt x="46" y="30"/>
                    </a:lnTo>
                    <a:lnTo>
                      <a:pt x="5" y="37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266"/>
              <p:cNvSpPr>
                <a:spLocks/>
              </p:cNvSpPr>
              <p:nvPr/>
            </p:nvSpPr>
            <p:spPr bwMode="auto">
              <a:xfrm>
                <a:off x="2103" y="2183"/>
                <a:ext cx="46" cy="3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30"/>
                  </a:cxn>
                  <a:cxn ang="0">
                    <a:pos x="5" y="37"/>
                  </a:cxn>
                  <a:cxn ang="0">
                    <a:pos x="0" y="7"/>
                  </a:cxn>
                  <a:cxn ang="0">
                    <a:pos x="41" y="0"/>
                  </a:cxn>
                </a:cxnLst>
                <a:rect l="0" t="0" r="r" b="b"/>
                <a:pathLst>
                  <a:path w="46" h="37">
                    <a:moveTo>
                      <a:pt x="41" y="0"/>
                    </a:moveTo>
                    <a:lnTo>
                      <a:pt x="46" y="30"/>
                    </a:lnTo>
                    <a:lnTo>
                      <a:pt x="5" y="37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8" name="Group 270"/>
            <p:cNvGrpSpPr>
              <a:grpSpLocks/>
            </p:cNvGrpSpPr>
            <p:nvPr/>
          </p:nvGrpSpPr>
          <p:grpSpPr bwMode="auto">
            <a:xfrm>
              <a:off x="2074" y="2203"/>
              <a:ext cx="17" cy="17"/>
              <a:chOff x="2074" y="2203"/>
              <a:chExt cx="17" cy="17"/>
            </a:xfrm>
          </p:grpSpPr>
          <p:sp>
            <p:nvSpPr>
              <p:cNvPr id="8460" name="Freeform 268"/>
              <p:cNvSpPr>
                <a:spLocks/>
              </p:cNvSpPr>
              <p:nvPr/>
            </p:nvSpPr>
            <p:spPr bwMode="auto">
              <a:xfrm>
                <a:off x="2074" y="2203"/>
                <a:ext cx="17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5"/>
                  </a:cxn>
                  <a:cxn ang="0">
                    <a:pos x="15" y="14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2" y="3"/>
                  </a:cxn>
                  <a:cxn ang="0">
                    <a:pos x="10" y="0"/>
                  </a:cxn>
                </a:cxnLst>
                <a:rect l="0" t="0" r="r" b="b"/>
                <a:pathLst>
                  <a:path w="17" h="17">
                    <a:moveTo>
                      <a:pt x="10" y="0"/>
                    </a:moveTo>
                    <a:lnTo>
                      <a:pt x="17" y="5"/>
                    </a:lnTo>
                    <a:lnTo>
                      <a:pt x="15" y="14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269"/>
              <p:cNvSpPr>
                <a:spLocks/>
              </p:cNvSpPr>
              <p:nvPr/>
            </p:nvSpPr>
            <p:spPr bwMode="auto">
              <a:xfrm>
                <a:off x="2074" y="2203"/>
                <a:ext cx="17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5"/>
                  </a:cxn>
                  <a:cxn ang="0">
                    <a:pos x="15" y="14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2" y="3"/>
                  </a:cxn>
                  <a:cxn ang="0">
                    <a:pos x="10" y="0"/>
                  </a:cxn>
                </a:cxnLst>
                <a:rect l="0" t="0" r="r" b="b"/>
                <a:pathLst>
                  <a:path w="17" h="17">
                    <a:moveTo>
                      <a:pt x="10" y="0"/>
                    </a:moveTo>
                    <a:lnTo>
                      <a:pt x="17" y="5"/>
                    </a:lnTo>
                    <a:lnTo>
                      <a:pt x="15" y="14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2" y="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80" name="Group 274"/>
          <p:cNvGrpSpPr>
            <a:grpSpLocks/>
          </p:cNvGrpSpPr>
          <p:nvPr/>
        </p:nvGrpSpPr>
        <p:grpSpPr bwMode="auto">
          <a:xfrm>
            <a:off x="3186113" y="2892421"/>
            <a:ext cx="90487" cy="71438"/>
            <a:chOff x="2007" y="2182"/>
            <a:chExt cx="57" cy="45"/>
          </a:xfrm>
        </p:grpSpPr>
        <p:sp>
          <p:nvSpPr>
            <p:cNvPr id="8464" name="Rectangle 272"/>
            <p:cNvSpPr>
              <a:spLocks noChangeArrowheads="1"/>
            </p:cNvSpPr>
            <p:nvPr/>
          </p:nvSpPr>
          <p:spPr bwMode="auto">
            <a:xfrm>
              <a:off x="2007" y="2182"/>
              <a:ext cx="57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5" name="Rectangle 273"/>
            <p:cNvSpPr>
              <a:spLocks noChangeArrowheads="1"/>
            </p:cNvSpPr>
            <p:nvPr/>
          </p:nvSpPr>
          <p:spPr bwMode="auto">
            <a:xfrm>
              <a:off x="2007" y="2182"/>
              <a:ext cx="57" cy="45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81" name="Group 280"/>
          <p:cNvGrpSpPr>
            <a:grpSpLocks/>
          </p:cNvGrpSpPr>
          <p:nvPr/>
        </p:nvGrpSpPr>
        <p:grpSpPr bwMode="auto">
          <a:xfrm>
            <a:off x="4892675" y="2970209"/>
            <a:ext cx="87313" cy="77787"/>
            <a:chOff x="3082" y="2231"/>
            <a:chExt cx="55" cy="49"/>
          </a:xfrm>
        </p:grpSpPr>
        <p:sp>
          <p:nvSpPr>
            <p:cNvPr id="8470" name="Freeform 278"/>
            <p:cNvSpPr>
              <a:spLocks/>
            </p:cNvSpPr>
            <p:nvPr/>
          </p:nvSpPr>
          <p:spPr bwMode="auto">
            <a:xfrm>
              <a:off x="3082" y="2231"/>
              <a:ext cx="55" cy="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49"/>
                </a:cxn>
                <a:cxn ang="0">
                  <a:pos x="55" y="33"/>
                </a:cxn>
                <a:cxn ang="0">
                  <a:pos x="45" y="0"/>
                </a:cxn>
                <a:cxn ang="0">
                  <a:pos x="0" y="16"/>
                </a:cxn>
              </a:cxnLst>
              <a:rect l="0" t="0" r="r" b="b"/>
              <a:pathLst>
                <a:path w="55" h="49">
                  <a:moveTo>
                    <a:pt x="0" y="16"/>
                  </a:moveTo>
                  <a:lnTo>
                    <a:pt x="10" y="49"/>
                  </a:lnTo>
                  <a:lnTo>
                    <a:pt x="55" y="33"/>
                  </a:lnTo>
                  <a:lnTo>
                    <a:pt x="4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1" name="Freeform 279"/>
            <p:cNvSpPr>
              <a:spLocks/>
            </p:cNvSpPr>
            <p:nvPr/>
          </p:nvSpPr>
          <p:spPr bwMode="auto">
            <a:xfrm>
              <a:off x="3082" y="2231"/>
              <a:ext cx="55" cy="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49"/>
                </a:cxn>
                <a:cxn ang="0">
                  <a:pos x="55" y="33"/>
                </a:cxn>
                <a:cxn ang="0">
                  <a:pos x="45" y="0"/>
                </a:cxn>
                <a:cxn ang="0">
                  <a:pos x="0" y="16"/>
                </a:cxn>
              </a:cxnLst>
              <a:rect l="0" t="0" r="r" b="b"/>
              <a:pathLst>
                <a:path w="55" h="49">
                  <a:moveTo>
                    <a:pt x="0" y="16"/>
                  </a:moveTo>
                  <a:lnTo>
                    <a:pt x="10" y="49"/>
                  </a:lnTo>
                  <a:lnTo>
                    <a:pt x="55" y="33"/>
                  </a:lnTo>
                  <a:lnTo>
                    <a:pt x="45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73" name="Line 281"/>
          <p:cNvSpPr>
            <a:spLocks noChangeShapeType="1"/>
          </p:cNvSpPr>
          <p:nvPr/>
        </p:nvSpPr>
        <p:spPr bwMode="auto">
          <a:xfrm flipH="1">
            <a:off x="4927600" y="2924171"/>
            <a:ext cx="176213" cy="841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74" name="Line 282"/>
          <p:cNvSpPr>
            <a:spLocks noChangeShapeType="1"/>
          </p:cNvSpPr>
          <p:nvPr/>
        </p:nvSpPr>
        <p:spPr bwMode="auto">
          <a:xfrm>
            <a:off x="3771900" y="3101971"/>
            <a:ext cx="26987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84" name="Group 285"/>
          <p:cNvGrpSpPr>
            <a:grpSpLocks/>
          </p:cNvGrpSpPr>
          <p:nvPr/>
        </p:nvGrpSpPr>
        <p:grpSpPr bwMode="auto">
          <a:xfrm>
            <a:off x="3757613" y="3105146"/>
            <a:ext cx="87312" cy="80963"/>
            <a:chOff x="2367" y="2316"/>
            <a:chExt cx="55" cy="51"/>
          </a:xfrm>
        </p:grpSpPr>
        <p:sp>
          <p:nvSpPr>
            <p:cNvPr id="8475" name="Freeform 283"/>
            <p:cNvSpPr>
              <a:spLocks/>
            </p:cNvSpPr>
            <p:nvPr/>
          </p:nvSpPr>
          <p:spPr bwMode="auto">
            <a:xfrm>
              <a:off x="2367" y="2316"/>
              <a:ext cx="55" cy="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51"/>
                </a:cxn>
                <a:cxn ang="0">
                  <a:pos x="55" y="32"/>
                </a:cxn>
                <a:cxn ang="0">
                  <a:pos x="42" y="0"/>
                </a:cxn>
                <a:cxn ang="0">
                  <a:pos x="0" y="19"/>
                </a:cxn>
              </a:cxnLst>
              <a:rect l="0" t="0" r="r" b="b"/>
              <a:pathLst>
                <a:path w="55" h="51">
                  <a:moveTo>
                    <a:pt x="0" y="19"/>
                  </a:moveTo>
                  <a:lnTo>
                    <a:pt x="13" y="51"/>
                  </a:lnTo>
                  <a:lnTo>
                    <a:pt x="55" y="32"/>
                  </a:lnTo>
                  <a:lnTo>
                    <a:pt x="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6" name="Freeform 284"/>
            <p:cNvSpPr>
              <a:spLocks/>
            </p:cNvSpPr>
            <p:nvPr/>
          </p:nvSpPr>
          <p:spPr bwMode="auto">
            <a:xfrm>
              <a:off x="2367" y="2316"/>
              <a:ext cx="55" cy="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51"/>
                </a:cxn>
                <a:cxn ang="0">
                  <a:pos x="55" y="32"/>
                </a:cxn>
                <a:cxn ang="0">
                  <a:pos x="42" y="0"/>
                </a:cxn>
                <a:cxn ang="0">
                  <a:pos x="0" y="19"/>
                </a:cxn>
              </a:cxnLst>
              <a:rect l="0" t="0" r="r" b="b"/>
              <a:pathLst>
                <a:path w="55" h="51">
                  <a:moveTo>
                    <a:pt x="0" y="19"/>
                  </a:moveTo>
                  <a:lnTo>
                    <a:pt x="13" y="51"/>
                  </a:lnTo>
                  <a:lnTo>
                    <a:pt x="55" y="32"/>
                  </a:lnTo>
                  <a:lnTo>
                    <a:pt x="42" y="0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88" name="Group 301"/>
          <p:cNvGrpSpPr>
            <a:grpSpLocks/>
          </p:cNvGrpSpPr>
          <p:nvPr/>
        </p:nvGrpSpPr>
        <p:grpSpPr bwMode="auto">
          <a:xfrm>
            <a:off x="3843338" y="3073396"/>
            <a:ext cx="79375" cy="58738"/>
            <a:chOff x="2421" y="2296"/>
            <a:chExt cx="50" cy="37"/>
          </a:xfrm>
        </p:grpSpPr>
        <p:sp>
          <p:nvSpPr>
            <p:cNvPr id="8478" name="Line 286"/>
            <p:cNvSpPr>
              <a:spLocks noChangeShapeType="1"/>
            </p:cNvSpPr>
            <p:nvPr/>
          </p:nvSpPr>
          <p:spPr bwMode="auto">
            <a:xfrm flipH="1" flipV="1">
              <a:off x="2422" y="2312"/>
              <a:ext cx="4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2" name="Group 289"/>
            <p:cNvGrpSpPr>
              <a:grpSpLocks/>
            </p:cNvGrpSpPr>
            <p:nvPr/>
          </p:nvGrpSpPr>
          <p:grpSpPr bwMode="auto">
            <a:xfrm>
              <a:off x="2422" y="2313"/>
              <a:ext cx="49" cy="14"/>
              <a:chOff x="2422" y="2313"/>
              <a:chExt cx="49" cy="14"/>
            </a:xfrm>
          </p:grpSpPr>
          <p:sp>
            <p:nvSpPr>
              <p:cNvPr id="8479" name="Freeform 287"/>
              <p:cNvSpPr>
                <a:spLocks/>
              </p:cNvSpPr>
              <p:nvPr/>
            </p:nvSpPr>
            <p:spPr bwMode="auto">
              <a:xfrm>
                <a:off x="2422" y="2313"/>
                <a:ext cx="49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3" y="0"/>
                  </a:cxn>
                  <a:cxn ang="0">
                    <a:pos x="0" y="14"/>
                  </a:cxn>
                  <a:cxn ang="0">
                    <a:pos x="49" y="0"/>
                  </a:cxn>
                </a:cxnLst>
                <a:rect l="0" t="0" r="r" b="b"/>
                <a:pathLst>
                  <a:path w="49" h="14">
                    <a:moveTo>
                      <a:pt x="49" y="0"/>
                    </a:moveTo>
                    <a:lnTo>
                      <a:pt x="33" y="0"/>
                    </a:lnTo>
                    <a:lnTo>
                      <a:pt x="0" y="1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288"/>
              <p:cNvSpPr>
                <a:spLocks/>
              </p:cNvSpPr>
              <p:nvPr/>
            </p:nvSpPr>
            <p:spPr bwMode="auto">
              <a:xfrm>
                <a:off x="2422" y="2313"/>
                <a:ext cx="49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3" y="0"/>
                  </a:cxn>
                  <a:cxn ang="0">
                    <a:pos x="0" y="14"/>
                  </a:cxn>
                </a:cxnLst>
                <a:rect l="0" t="0" r="r" b="b"/>
                <a:pathLst>
                  <a:path w="49" h="14">
                    <a:moveTo>
                      <a:pt x="49" y="0"/>
                    </a:moveTo>
                    <a:lnTo>
                      <a:pt x="33" y="0"/>
                    </a:lnTo>
                    <a:lnTo>
                      <a:pt x="0" y="1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96" name="Group 294"/>
            <p:cNvGrpSpPr>
              <a:grpSpLocks/>
            </p:cNvGrpSpPr>
            <p:nvPr/>
          </p:nvGrpSpPr>
          <p:grpSpPr bwMode="auto">
            <a:xfrm>
              <a:off x="2421" y="2296"/>
              <a:ext cx="50" cy="37"/>
              <a:chOff x="2421" y="2296"/>
              <a:chExt cx="50" cy="37"/>
            </a:xfrm>
          </p:grpSpPr>
          <p:sp>
            <p:nvSpPr>
              <p:cNvPr id="8482" name="Rectangle 290"/>
              <p:cNvSpPr>
                <a:spLocks noChangeArrowheads="1"/>
              </p:cNvSpPr>
              <p:nvPr/>
            </p:nvSpPr>
            <p:spPr bwMode="auto">
              <a:xfrm>
                <a:off x="2421" y="2296"/>
                <a:ext cx="49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483" name="Picture 29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22" y="2296"/>
                <a:ext cx="49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84" name="Rectangle 292"/>
              <p:cNvSpPr>
                <a:spLocks noChangeArrowheads="1"/>
              </p:cNvSpPr>
              <p:nvPr/>
            </p:nvSpPr>
            <p:spPr bwMode="auto">
              <a:xfrm>
                <a:off x="2421" y="2296"/>
                <a:ext cx="49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Rectangle 293"/>
              <p:cNvSpPr>
                <a:spLocks noChangeArrowheads="1"/>
              </p:cNvSpPr>
              <p:nvPr/>
            </p:nvSpPr>
            <p:spPr bwMode="auto">
              <a:xfrm>
                <a:off x="2422" y="2296"/>
                <a:ext cx="49" cy="37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0" name="Group 297"/>
            <p:cNvGrpSpPr>
              <a:grpSpLocks/>
            </p:cNvGrpSpPr>
            <p:nvPr/>
          </p:nvGrpSpPr>
          <p:grpSpPr bwMode="auto">
            <a:xfrm>
              <a:off x="2442" y="2297"/>
              <a:ext cx="29" cy="34"/>
              <a:chOff x="2442" y="2297"/>
              <a:chExt cx="29" cy="34"/>
            </a:xfrm>
          </p:grpSpPr>
          <p:sp>
            <p:nvSpPr>
              <p:cNvPr id="8487" name="Freeform 295"/>
              <p:cNvSpPr>
                <a:spLocks/>
              </p:cNvSpPr>
              <p:nvPr/>
            </p:nvSpPr>
            <p:spPr bwMode="auto">
              <a:xfrm>
                <a:off x="2442" y="2297"/>
                <a:ext cx="29" cy="3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9" y="30"/>
                  </a:cxn>
                  <a:cxn ang="0">
                    <a:pos x="5" y="34"/>
                  </a:cxn>
                  <a:cxn ang="0">
                    <a:pos x="0" y="4"/>
                  </a:cxn>
                  <a:cxn ang="0">
                    <a:pos x="24" y="0"/>
                  </a:cxn>
                </a:cxnLst>
                <a:rect l="0" t="0" r="r" b="b"/>
                <a:pathLst>
                  <a:path w="29" h="34">
                    <a:moveTo>
                      <a:pt x="24" y="0"/>
                    </a:moveTo>
                    <a:lnTo>
                      <a:pt x="29" y="30"/>
                    </a:lnTo>
                    <a:lnTo>
                      <a:pt x="5" y="34"/>
                    </a:lnTo>
                    <a:lnTo>
                      <a:pt x="0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296"/>
              <p:cNvSpPr>
                <a:spLocks/>
              </p:cNvSpPr>
              <p:nvPr/>
            </p:nvSpPr>
            <p:spPr bwMode="auto">
              <a:xfrm>
                <a:off x="2442" y="2297"/>
                <a:ext cx="29" cy="3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9" y="30"/>
                  </a:cxn>
                  <a:cxn ang="0">
                    <a:pos x="5" y="34"/>
                  </a:cxn>
                  <a:cxn ang="0">
                    <a:pos x="0" y="4"/>
                  </a:cxn>
                  <a:cxn ang="0">
                    <a:pos x="24" y="0"/>
                  </a:cxn>
                </a:cxnLst>
                <a:rect l="0" t="0" r="r" b="b"/>
                <a:pathLst>
                  <a:path w="29" h="34">
                    <a:moveTo>
                      <a:pt x="24" y="0"/>
                    </a:moveTo>
                    <a:lnTo>
                      <a:pt x="29" y="30"/>
                    </a:lnTo>
                    <a:lnTo>
                      <a:pt x="5" y="34"/>
                    </a:lnTo>
                    <a:lnTo>
                      <a:pt x="0" y="4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2" name="Group 300"/>
            <p:cNvGrpSpPr>
              <a:grpSpLocks/>
            </p:cNvGrpSpPr>
            <p:nvPr/>
          </p:nvGrpSpPr>
          <p:grpSpPr bwMode="auto">
            <a:xfrm>
              <a:off x="2426" y="2316"/>
              <a:ext cx="10" cy="16"/>
              <a:chOff x="2426" y="2316"/>
              <a:chExt cx="10" cy="16"/>
            </a:xfrm>
          </p:grpSpPr>
          <p:sp>
            <p:nvSpPr>
              <p:cNvPr id="8490" name="Freeform 298"/>
              <p:cNvSpPr>
                <a:spLocks/>
              </p:cNvSpPr>
              <p:nvPr/>
            </p:nvSpPr>
            <p:spPr bwMode="auto">
              <a:xfrm>
                <a:off x="2426" y="2316"/>
                <a:ext cx="10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6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10" h="16">
                    <a:moveTo>
                      <a:pt x="5" y="0"/>
                    </a:moveTo>
                    <a:lnTo>
                      <a:pt x="10" y="6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299"/>
              <p:cNvSpPr>
                <a:spLocks/>
              </p:cNvSpPr>
              <p:nvPr/>
            </p:nvSpPr>
            <p:spPr bwMode="auto">
              <a:xfrm>
                <a:off x="2426" y="2316"/>
                <a:ext cx="10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6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10" h="16">
                    <a:moveTo>
                      <a:pt x="5" y="0"/>
                    </a:moveTo>
                    <a:lnTo>
                      <a:pt x="10" y="6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308" name="Group 471"/>
          <p:cNvGrpSpPr>
            <a:grpSpLocks/>
          </p:cNvGrpSpPr>
          <p:nvPr/>
        </p:nvGrpSpPr>
        <p:grpSpPr bwMode="auto">
          <a:xfrm>
            <a:off x="3543300" y="2908296"/>
            <a:ext cx="1381125" cy="30163"/>
            <a:chOff x="2232" y="2192"/>
            <a:chExt cx="870" cy="19"/>
          </a:xfrm>
        </p:grpSpPr>
        <p:grpSp>
          <p:nvGrpSpPr>
            <p:cNvPr id="8312" name="Group 323"/>
            <p:cNvGrpSpPr>
              <a:grpSpLocks/>
            </p:cNvGrpSpPr>
            <p:nvPr/>
          </p:nvGrpSpPr>
          <p:grpSpPr bwMode="auto">
            <a:xfrm>
              <a:off x="2232" y="2193"/>
              <a:ext cx="109" cy="17"/>
              <a:chOff x="2232" y="2193"/>
              <a:chExt cx="109" cy="17"/>
            </a:xfrm>
          </p:grpSpPr>
          <p:sp>
            <p:nvSpPr>
              <p:cNvPr id="8495" name="Line 303"/>
              <p:cNvSpPr>
                <a:spLocks noChangeShapeType="1"/>
              </p:cNvSpPr>
              <p:nvPr/>
            </p:nvSpPr>
            <p:spPr bwMode="auto">
              <a:xfrm>
                <a:off x="2233" y="2202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16" name="Group 308"/>
              <p:cNvGrpSpPr>
                <a:grpSpLocks/>
              </p:cNvGrpSpPr>
              <p:nvPr/>
            </p:nvGrpSpPr>
            <p:grpSpPr bwMode="auto">
              <a:xfrm>
                <a:off x="2232" y="2193"/>
                <a:ext cx="109" cy="17"/>
                <a:chOff x="2232" y="2193"/>
                <a:chExt cx="109" cy="17"/>
              </a:xfrm>
            </p:grpSpPr>
            <p:sp>
              <p:nvSpPr>
                <p:cNvPr id="8496" name="Rectangle 304"/>
                <p:cNvSpPr>
                  <a:spLocks noChangeArrowheads="1"/>
                </p:cNvSpPr>
                <p:nvPr/>
              </p:nvSpPr>
              <p:spPr bwMode="auto">
                <a:xfrm>
                  <a:off x="2232" y="2193"/>
                  <a:ext cx="108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497" name="Picture 305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233" y="2194"/>
                  <a:ext cx="108" cy="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98" name="Rectangle 306"/>
                <p:cNvSpPr>
                  <a:spLocks noChangeArrowheads="1"/>
                </p:cNvSpPr>
                <p:nvPr/>
              </p:nvSpPr>
              <p:spPr bwMode="auto">
                <a:xfrm>
                  <a:off x="2232" y="2193"/>
                  <a:ext cx="108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Rectangle 307"/>
                <p:cNvSpPr>
                  <a:spLocks noChangeArrowheads="1"/>
                </p:cNvSpPr>
                <p:nvPr/>
              </p:nvSpPr>
              <p:spPr bwMode="auto">
                <a:xfrm>
                  <a:off x="2233" y="2194"/>
                  <a:ext cx="108" cy="1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20" name="Group 311"/>
              <p:cNvGrpSpPr>
                <a:grpSpLocks/>
              </p:cNvGrpSpPr>
              <p:nvPr/>
            </p:nvGrpSpPr>
            <p:grpSpPr bwMode="auto">
              <a:xfrm>
                <a:off x="2330" y="2195"/>
                <a:ext cx="8" cy="14"/>
                <a:chOff x="2330" y="2195"/>
                <a:chExt cx="8" cy="14"/>
              </a:xfrm>
            </p:grpSpPr>
            <p:sp>
              <p:nvSpPr>
                <p:cNvPr id="8501" name="Freeform 309"/>
                <p:cNvSpPr>
                  <a:spLocks/>
                </p:cNvSpPr>
                <p:nvPr/>
              </p:nvSpPr>
              <p:spPr bwMode="auto">
                <a:xfrm>
                  <a:off x="2330" y="219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Freeform 310"/>
                <p:cNvSpPr>
                  <a:spLocks/>
                </p:cNvSpPr>
                <p:nvPr/>
              </p:nvSpPr>
              <p:spPr bwMode="auto">
                <a:xfrm>
                  <a:off x="2330" y="219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4" name="Rectangle 312"/>
              <p:cNvSpPr>
                <a:spLocks noChangeArrowheads="1"/>
              </p:cNvSpPr>
              <p:nvPr/>
            </p:nvSpPr>
            <p:spPr bwMode="auto">
              <a:xfrm>
                <a:off x="2331" y="2196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322" name="Group 315"/>
              <p:cNvGrpSpPr>
                <a:grpSpLocks/>
              </p:cNvGrpSpPr>
              <p:nvPr/>
            </p:nvGrpSpPr>
            <p:grpSpPr bwMode="auto">
              <a:xfrm>
                <a:off x="2277" y="2194"/>
                <a:ext cx="9" cy="14"/>
                <a:chOff x="2277" y="2194"/>
                <a:chExt cx="9" cy="14"/>
              </a:xfrm>
            </p:grpSpPr>
            <p:sp>
              <p:nvSpPr>
                <p:cNvPr id="8505" name="Freeform 313"/>
                <p:cNvSpPr>
                  <a:spLocks/>
                </p:cNvSpPr>
                <p:nvPr/>
              </p:nvSpPr>
              <p:spPr bwMode="auto">
                <a:xfrm>
                  <a:off x="2277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2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Freeform 314"/>
                <p:cNvSpPr>
                  <a:spLocks/>
                </p:cNvSpPr>
                <p:nvPr/>
              </p:nvSpPr>
              <p:spPr bwMode="auto">
                <a:xfrm>
                  <a:off x="2277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2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08" name="Rectangle 316"/>
              <p:cNvSpPr>
                <a:spLocks noChangeArrowheads="1"/>
              </p:cNvSpPr>
              <p:nvPr/>
            </p:nvSpPr>
            <p:spPr bwMode="auto">
              <a:xfrm>
                <a:off x="2279" y="2195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326" name="Group 319"/>
              <p:cNvGrpSpPr>
                <a:grpSpLocks/>
              </p:cNvGrpSpPr>
              <p:nvPr/>
            </p:nvGrpSpPr>
            <p:grpSpPr bwMode="auto">
              <a:xfrm>
                <a:off x="2290" y="2200"/>
                <a:ext cx="36" cy="4"/>
                <a:chOff x="2290" y="2200"/>
                <a:chExt cx="36" cy="4"/>
              </a:xfrm>
            </p:grpSpPr>
            <p:sp>
              <p:nvSpPr>
                <p:cNvPr id="8509" name="Rectangle 317"/>
                <p:cNvSpPr>
                  <a:spLocks noChangeArrowheads="1"/>
                </p:cNvSpPr>
                <p:nvPr/>
              </p:nvSpPr>
              <p:spPr bwMode="auto">
                <a:xfrm>
                  <a:off x="2290" y="2200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Rectangle 318"/>
                <p:cNvSpPr>
                  <a:spLocks noChangeArrowheads="1"/>
                </p:cNvSpPr>
                <p:nvPr/>
              </p:nvSpPr>
              <p:spPr bwMode="auto">
                <a:xfrm>
                  <a:off x="2290" y="2200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31" name="Group 322"/>
              <p:cNvGrpSpPr>
                <a:grpSpLocks/>
              </p:cNvGrpSpPr>
              <p:nvPr/>
            </p:nvGrpSpPr>
            <p:grpSpPr bwMode="auto">
              <a:xfrm>
                <a:off x="2237" y="2200"/>
                <a:ext cx="36" cy="4"/>
                <a:chOff x="2237" y="2200"/>
                <a:chExt cx="36" cy="4"/>
              </a:xfrm>
            </p:grpSpPr>
            <p:sp>
              <p:nvSpPr>
                <p:cNvPr id="8512" name="Rectangle 320"/>
                <p:cNvSpPr>
                  <a:spLocks noChangeArrowheads="1"/>
                </p:cNvSpPr>
                <p:nvPr/>
              </p:nvSpPr>
              <p:spPr bwMode="auto">
                <a:xfrm>
                  <a:off x="2237" y="2200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Rectangle 321"/>
                <p:cNvSpPr>
                  <a:spLocks noChangeArrowheads="1"/>
                </p:cNvSpPr>
                <p:nvPr/>
              </p:nvSpPr>
              <p:spPr bwMode="auto">
                <a:xfrm>
                  <a:off x="2237" y="2200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34" name="Group 344"/>
            <p:cNvGrpSpPr>
              <a:grpSpLocks/>
            </p:cNvGrpSpPr>
            <p:nvPr/>
          </p:nvGrpSpPr>
          <p:grpSpPr bwMode="auto">
            <a:xfrm>
              <a:off x="2341" y="2193"/>
              <a:ext cx="108" cy="17"/>
              <a:chOff x="2341" y="2193"/>
              <a:chExt cx="108" cy="17"/>
            </a:xfrm>
          </p:grpSpPr>
          <p:sp>
            <p:nvSpPr>
              <p:cNvPr id="8516" name="Line 324"/>
              <p:cNvSpPr>
                <a:spLocks noChangeShapeType="1"/>
              </p:cNvSpPr>
              <p:nvPr/>
            </p:nvSpPr>
            <p:spPr bwMode="auto">
              <a:xfrm>
                <a:off x="2341" y="2202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37" name="Group 329"/>
              <p:cNvGrpSpPr>
                <a:grpSpLocks/>
              </p:cNvGrpSpPr>
              <p:nvPr/>
            </p:nvGrpSpPr>
            <p:grpSpPr bwMode="auto">
              <a:xfrm>
                <a:off x="2341" y="2193"/>
                <a:ext cx="108" cy="17"/>
                <a:chOff x="2341" y="2193"/>
                <a:chExt cx="108" cy="17"/>
              </a:xfrm>
            </p:grpSpPr>
            <p:sp>
              <p:nvSpPr>
                <p:cNvPr id="8517" name="Rectangle 325"/>
                <p:cNvSpPr>
                  <a:spLocks noChangeArrowheads="1"/>
                </p:cNvSpPr>
                <p:nvPr/>
              </p:nvSpPr>
              <p:spPr bwMode="auto">
                <a:xfrm>
                  <a:off x="2341" y="2193"/>
                  <a:ext cx="108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518" name="Picture 326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341" y="2194"/>
                  <a:ext cx="108" cy="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519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41" y="2193"/>
                  <a:ext cx="108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41" y="2194"/>
                  <a:ext cx="108" cy="1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38" name="Group 332"/>
              <p:cNvGrpSpPr>
                <a:grpSpLocks/>
              </p:cNvGrpSpPr>
              <p:nvPr/>
            </p:nvGrpSpPr>
            <p:grpSpPr bwMode="auto">
              <a:xfrm>
                <a:off x="2438" y="2195"/>
                <a:ext cx="9" cy="14"/>
                <a:chOff x="2438" y="2195"/>
                <a:chExt cx="9" cy="14"/>
              </a:xfrm>
            </p:grpSpPr>
            <p:sp>
              <p:nvSpPr>
                <p:cNvPr id="8522" name="Freeform 330"/>
                <p:cNvSpPr>
                  <a:spLocks/>
                </p:cNvSpPr>
                <p:nvPr/>
              </p:nvSpPr>
              <p:spPr bwMode="auto">
                <a:xfrm>
                  <a:off x="2438" y="2195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Freeform 331"/>
                <p:cNvSpPr>
                  <a:spLocks/>
                </p:cNvSpPr>
                <p:nvPr/>
              </p:nvSpPr>
              <p:spPr bwMode="auto">
                <a:xfrm>
                  <a:off x="2438" y="2195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25" name="Rectangle 333"/>
              <p:cNvSpPr>
                <a:spLocks noChangeArrowheads="1"/>
              </p:cNvSpPr>
              <p:nvPr/>
            </p:nvSpPr>
            <p:spPr bwMode="auto">
              <a:xfrm>
                <a:off x="2440" y="2196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339" name="Group 336"/>
              <p:cNvGrpSpPr>
                <a:grpSpLocks/>
              </p:cNvGrpSpPr>
              <p:nvPr/>
            </p:nvGrpSpPr>
            <p:grpSpPr bwMode="auto">
              <a:xfrm>
                <a:off x="2386" y="2194"/>
                <a:ext cx="8" cy="14"/>
                <a:chOff x="2386" y="2194"/>
                <a:chExt cx="8" cy="14"/>
              </a:xfrm>
            </p:grpSpPr>
            <p:sp>
              <p:nvSpPr>
                <p:cNvPr id="8526" name="Freeform 334"/>
                <p:cNvSpPr>
                  <a:spLocks/>
                </p:cNvSpPr>
                <p:nvPr/>
              </p:nvSpPr>
              <p:spPr bwMode="auto">
                <a:xfrm>
                  <a:off x="2386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2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Freeform 335"/>
                <p:cNvSpPr>
                  <a:spLocks/>
                </p:cNvSpPr>
                <p:nvPr/>
              </p:nvSpPr>
              <p:spPr bwMode="auto">
                <a:xfrm>
                  <a:off x="2386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2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29" name="Rectangle 337"/>
              <p:cNvSpPr>
                <a:spLocks noChangeArrowheads="1"/>
              </p:cNvSpPr>
              <p:nvPr/>
            </p:nvSpPr>
            <p:spPr bwMode="auto">
              <a:xfrm>
                <a:off x="2387" y="2195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340" name="Group 340"/>
              <p:cNvGrpSpPr>
                <a:grpSpLocks/>
              </p:cNvGrpSpPr>
              <p:nvPr/>
            </p:nvGrpSpPr>
            <p:grpSpPr bwMode="auto">
              <a:xfrm>
                <a:off x="2399" y="2200"/>
                <a:ext cx="35" cy="4"/>
                <a:chOff x="2399" y="2200"/>
                <a:chExt cx="35" cy="4"/>
              </a:xfrm>
            </p:grpSpPr>
            <p:sp>
              <p:nvSpPr>
                <p:cNvPr id="8530" name="Rectangle 338"/>
                <p:cNvSpPr>
                  <a:spLocks noChangeArrowheads="1"/>
                </p:cNvSpPr>
                <p:nvPr/>
              </p:nvSpPr>
              <p:spPr bwMode="auto">
                <a:xfrm>
                  <a:off x="2399" y="2200"/>
                  <a:ext cx="35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Rectangle 339"/>
                <p:cNvSpPr>
                  <a:spLocks noChangeArrowheads="1"/>
                </p:cNvSpPr>
                <p:nvPr/>
              </p:nvSpPr>
              <p:spPr bwMode="auto">
                <a:xfrm>
                  <a:off x="2399" y="2200"/>
                  <a:ext cx="35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41" name="Group 343"/>
              <p:cNvGrpSpPr>
                <a:grpSpLocks/>
              </p:cNvGrpSpPr>
              <p:nvPr/>
            </p:nvGrpSpPr>
            <p:grpSpPr bwMode="auto">
              <a:xfrm>
                <a:off x="2346" y="2200"/>
                <a:ext cx="35" cy="4"/>
                <a:chOff x="2346" y="2200"/>
                <a:chExt cx="35" cy="4"/>
              </a:xfrm>
            </p:grpSpPr>
            <p:sp>
              <p:nvSpPr>
                <p:cNvPr id="8533" name="Rectangle 341"/>
                <p:cNvSpPr>
                  <a:spLocks noChangeArrowheads="1"/>
                </p:cNvSpPr>
                <p:nvPr/>
              </p:nvSpPr>
              <p:spPr bwMode="auto">
                <a:xfrm>
                  <a:off x="2346" y="2200"/>
                  <a:ext cx="35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Rectangle 342"/>
                <p:cNvSpPr>
                  <a:spLocks noChangeArrowheads="1"/>
                </p:cNvSpPr>
                <p:nvPr/>
              </p:nvSpPr>
              <p:spPr bwMode="auto">
                <a:xfrm>
                  <a:off x="2346" y="2200"/>
                  <a:ext cx="35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42" name="Group 365"/>
            <p:cNvGrpSpPr>
              <a:grpSpLocks/>
            </p:cNvGrpSpPr>
            <p:nvPr/>
          </p:nvGrpSpPr>
          <p:grpSpPr bwMode="auto">
            <a:xfrm>
              <a:off x="2449" y="2194"/>
              <a:ext cx="109" cy="17"/>
              <a:chOff x="2449" y="2194"/>
              <a:chExt cx="109" cy="17"/>
            </a:xfrm>
          </p:grpSpPr>
          <p:sp>
            <p:nvSpPr>
              <p:cNvPr id="8537" name="Line 345"/>
              <p:cNvSpPr>
                <a:spLocks noChangeShapeType="1"/>
              </p:cNvSpPr>
              <p:nvPr/>
            </p:nvSpPr>
            <p:spPr bwMode="auto">
              <a:xfrm>
                <a:off x="2450" y="2202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3" name="Group 350"/>
              <p:cNvGrpSpPr>
                <a:grpSpLocks/>
              </p:cNvGrpSpPr>
              <p:nvPr/>
            </p:nvGrpSpPr>
            <p:grpSpPr bwMode="auto">
              <a:xfrm>
                <a:off x="2449" y="2194"/>
                <a:ext cx="109" cy="17"/>
                <a:chOff x="2449" y="2194"/>
                <a:chExt cx="109" cy="17"/>
              </a:xfrm>
            </p:grpSpPr>
            <p:sp>
              <p:nvSpPr>
                <p:cNvPr id="8538" name="Rectangle 346"/>
                <p:cNvSpPr>
                  <a:spLocks noChangeArrowheads="1"/>
                </p:cNvSpPr>
                <p:nvPr/>
              </p:nvSpPr>
              <p:spPr bwMode="auto">
                <a:xfrm>
                  <a:off x="2449" y="2194"/>
                  <a:ext cx="108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539" name="Picture 347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450" y="2194"/>
                  <a:ext cx="108" cy="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540" name="Rectangle 348"/>
                <p:cNvSpPr>
                  <a:spLocks noChangeArrowheads="1"/>
                </p:cNvSpPr>
                <p:nvPr/>
              </p:nvSpPr>
              <p:spPr bwMode="auto">
                <a:xfrm>
                  <a:off x="2449" y="2194"/>
                  <a:ext cx="108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1" name="Rectangle 349"/>
                <p:cNvSpPr>
                  <a:spLocks noChangeArrowheads="1"/>
                </p:cNvSpPr>
                <p:nvPr/>
              </p:nvSpPr>
              <p:spPr bwMode="auto">
                <a:xfrm>
                  <a:off x="2450" y="2194"/>
                  <a:ext cx="108" cy="1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44" name="Group 353"/>
              <p:cNvGrpSpPr>
                <a:grpSpLocks/>
              </p:cNvGrpSpPr>
              <p:nvPr/>
            </p:nvGrpSpPr>
            <p:grpSpPr bwMode="auto">
              <a:xfrm>
                <a:off x="2547" y="2195"/>
                <a:ext cx="8" cy="14"/>
                <a:chOff x="2547" y="2195"/>
                <a:chExt cx="8" cy="14"/>
              </a:xfrm>
            </p:grpSpPr>
            <p:sp>
              <p:nvSpPr>
                <p:cNvPr id="8543" name="Freeform 351"/>
                <p:cNvSpPr>
                  <a:spLocks/>
                </p:cNvSpPr>
                <p:nvPr/>
              </p:nvSpPr>
              <p:spPr bwMode="auto">
                <a:xfrm>
                  <a:off x="2547" y="219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Freeform 352"/>
                <p:cNvSpPr>
                  <a:spLocks/>
                </p:cNvSpPr>
                <p:nvPr/>
              </p:nvSpPr>
              <p:spPr bwMode="auto">
                <a:xfrm>
                  <a:off x="2547" y="219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46" name="Rectangle 354"/>
              <p:cNvSpPr>
                <a:spLocks noChangeArrowheads="1"/>
              </p:cNvSpPr>
              <p:nvPr/>
            </p:nvSpPr>
            <p:spPr bwMode="auto">
              <a:xfrm>
                <a:off x="2548" y="2196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345" name="Group 357"/>
              <p:cNvGrpSpPr>
                <a:grpSpLocks/>
              </p:cNvGrpSpPr>
              <p:nvPr/>
            </p:nvGrpSpPr>
            <p:grpSpPr bwMode="auto">
              <a:xfrm>
                <a:off x="2494" y="2195"/>
                <a:ext cx="9" cy="14"/>
                <a:chOff x="2494" y="2195"/>
                <a:chExt cx="9" cy="14"/>
              </a:xfrm>
            </p:grpSpPr>
            <p:sp>
              <p:nvSpPr>
                <p:cNvPr id="8547" name="Freeform 355"/>
                <p:cNvSpPr>
                  <a:spLocks/>
                </p:cNvSpPr>
                <p:nvPr/>
              </p:nvSpPr>
              <p:spPr bwMode="auto">
                <a:xfrm>
                  <a:off x="2494" y="2195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Freeform 356"/>
                <p:cNvSpPr>
                  <a:spLocks/>
                </p:cNvSpPr>
                <p:nvPr/>
              </p:nvSpPr>
              <p:spPr bwMode="auto">
                <a:xfrm>
                  <a:off x="2494" y="2195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50" name="Rectangle 358"/>
              <p:cNvSpPr>
                <a:spLocks noChangeArrowheads="1"/>
              </p:cNvSpPr>
              <p:nvPr/>
            </p:nvSpPr>
            <p:spPr bwMode="auto">
              <a:xfrm>
                <a:off x="2496" y="2196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346" name="Group 361"/>
              <p:cNvGrpSpPr>
                <a:grpSpLocks/>
              </p:cNvGrpSpPr>
              <p:nvPr/>
            </p:nvGrpSpPr>
            <p:grpSpPr bwMode="auto">
              <a:xfrm>
                <a:off x="2507" y="2200"/>
                <a:ext cx="35" cy="4"/>
                <a:chOff x="2507" y="2200"/>
                <a:chExt cx="35" cy="4"/>
              </a:xfrm>
            </p:grpSpPr>
            <p:sp>
              <p:nvSpPr>
                <p:cNvPr id="855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507" y="2200"/>
                  <a:ext cx="35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Rectangle 360"/>
                <p:cNvSpPr>
                  <a:spLocks noChangeArrowheads="1"/>
                </p:cNvSpPr>
                <p:nvPr/>
              </p:nvSpPr>
              <p:spPr bwMode="auto">
                <a:xfrm>
                  <a:off x="2507" y="2200"/>
                  <a:ext cx="35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47" name="Group 364"/>
              <p:cNvGrpSpPr>
                <a:grpSpLocks/>
              </p:cNvGrpSpPr>
              <p:nvPr/>
            </p:nvGrpSpPr>
            <p:grpSpPr bwMode="auto">
              <a:xfrm>
                <a:off x="2454" y="2200"/>
                <a:ext cx="36" cy="4"/>
                <a:chOff x="2454" y="2200"/>
                <a:chExt cx="36" cy="4"/>
              </a:xfrm>
            </p:grpSpPr>
            <p:sp>
              <p:nvSpPr>
                <p:cNvPr id="8554" name="Rectangle 362"/>
                <p:cNvSpPr>
                  <a:spLocks noChangeArrowheads="1"/>
                </p:cNvSpPr>
                <p:nvPr/>
              </p:nvSpPr>
              <p:spPr bwMode="auto">
                <a:xfrm>
                  <a:off x="2454" y="2200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Rectangle 363"/>
                <p:cNvSpPr>
                  <a:spLocks noChangeArrowheads="1"/>
                </p:cNvSpPr>
                <p:nvPr/>
              </p:nvSpPr>
              <p:spPr bwMode="auto">
                <a:xfrm>
                  <a:off x="2454" y="2200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48" name="Group 386"/>
            <p:cNvGrpSpPr>
              <a:grpSpLocks/>
            </p:cNvGrpSpPr>
            <p:nvPr/>
          </p:nvGrpSpPr>
          <p:grpSpPr bwMode="auto">
            <a:xfrm>
              <a:off x="2558" y="2193"/>
              <a:ext cx="109" cy="17"/>
              <a:chOff x="2558" y="2193"/>
              <a:chExt cx="109" cy="17"/>
            </a:xfrm>
          </p:grpSpPr>
          <p:sp>
            <p:nvSpPr>
              <p:cNvPr id="8558" name="Line 366"/>
              <p:cNvSpPr>
                <a:spLocks noChangeShapeType="1"/>
              </p:cNvSpPr>
              <p:nvPr/>
            </p:nvSpPr>
            <p:spPr bwMode="auto">
              <a:xfrm>
                <a:off x="2559" y="2202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49" name="Group 371"/>
              <p:cNvGrpSpPr>
                <a:grpSpLocks/>
              </p:cNvGrpSpPr>
              <p:nvPr/>
            </p:nvGrpSpPr>
            <p:grpSpPr bwMode="auto">
              <a:xfrm>
                <a:off x="2558" y="2193"/>
                <a:ext cx="109" cy="17"/>
                <a:chOff x="2558" y="2193"/>
                <a:chExt cx="109" cy="17"/>
              </a:xfrm>
            </p:grpSpPr>
            <p:sp>
              <p:nvSpPr>
                <p:cNvPr id="8559" name="Rectangle 367"/>
                <p:cNvSpPr>
                  <a:spLocks noChangeArrowheads="1"/>
                </p:cNvSpPr>
                <p:nvPr/>
              </p:nvSpPr>
              <p:spPr bwMode="auto">
                <a:xfrm>
                  <a:off x="2558" y="2193"/>
                  <a:ext cx="109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560" name="Picture 368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559" y="2194"/>
                  <a:ext cx="108" cy="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561" name="Rectangle 369"/>
                <p:cNvSpPr>
                  <a:spLocks noChangeArrowheads="1"/>
                </p:cNvSpPr>
                <p:nvPr/>
              </p:nvSpPr>
              <p:spPr bwMode="auto">
                <a:xfrm>
                  <a:off x="2558" y="2193"/>
                  <a:ext cx="109" cy="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Rectangle 370"/>
                <p:cNvSpPr>
                  <a:spLocks noChangeArrowheads="1"/>
                </p:cNvSpPr>
                <p:nvPr/>
              </p:nvSpPr>
              <p:spPr bwMode="auto">
                <a:xfrm>
                  <a:off x="2559" y="2194"/>
                  <a:ext cx="108" cy="1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50" name="Group 374"/>
              <p:cNvGrpSpPr>
                <a:grpSpLocks/>
              </p:cNvGrpSpPr>
              <p:nvPr/>
            </p:nvGrpSpPr>
            <p:grpSpPr bwMode="auto">
              <a:xfrm>
                <a:off x="2655" y="2195"/>
                <a:ext cx="9" cy="14"/>
                <a:chOff x="2655" y="2195"/>
                <a:chExt cx="9" cy="14"/>
              </a:xfrm>
            </p:grpSpPr>
            <p:sp>
              <p:nvSpPr>
                <p:cNvPr id="8564" name="Freeform 372"/>
                <p:cNvSpPr>
                  <a:spLocks/>
                </p:cNvSpPr>
                <p:nvPr/>
              </p:nvSpPr>
              <p:spPr bwMode="auto">
                <a:xfrm>
                  <a:off x="2655" y="2195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5" name="Freeform 373"/>
                <p:cNvSpPr>
                  <a:spLocks/>
                </p:cNvSpPr>
                <p:nvPr/>
              </p:nvSpPr>
              <p:spPr bwMode="auto">
                <a:xfrm>
                  <a:off x="2655" y="2195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67" name="Rectangle 375"/>
              <p:cNvSpPr>
                <a:spLocks noChangeArrowheads="1"/>
              </p:cNvSpPr>
              <p:nvPr/>
            </p:nvSpPr>
            <p:spPr bwMode="auto">
              <a:xfrm>
                <a:off x="2657" y="2196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351" name="Group 378"/>
              <p:cNvGrpSpPr>
                <a:grpSpLocks/>
              </p:cNvGrpSpPr>
              <p:nvPr/>
            </p:nvGrpSpPr>
            <p:grpSpPr bwMode="auto">
              <a:xfrm>
                <a:off x="2603" y="2194"/>
                <a:ext cx="9" cy="14"/>
                <a:chOff x="2603" y="2194"/>
                <a:chExt cx="9" cy="14"/>
              </a:xfrm>
            </p:grpSpPr>
            <p:sp>
              <p:nvSpPr>
                <p:cNvPr id="8568" name="Freeform 376"/>
                <p:cNvSpPr>
                  <a:spLocks/>
                </p:cNvSpPr>
                <p:nvPr/>
              </p:nvSpPr>
              <p:spPr bwMode="auto">
                <a:xfrm>
                  <a:off x="2603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9" y="12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Freeform 377"/>
                <p:cNvSpPr>
                  <a:spLocks/>
                </p:cNvSpPr>
                <p:nvPr/>
              </p:nvSpPr>
              <p:spPr bwMode="auto">
                <a:xfrm>
                  <a:off x="2603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9" y="12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9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71" name="Rectangle 379"/>
              <p:cNvSpPr>
                <a:spLocks noChangeArrowheads="1"/>
              </p:cNvSpPr>
              <p:nvPr/>
            </p:nvSpPr>
            <p:spPr bwMode="auto">
              <a:xfrm>
                <a:off x="2604" y="2195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354" name="Group 382"/>
              <p:cNvGrpSpPr>
                <a:grpSpLocks/>
              </p:cNvGrpSpPr>
              <p:nvPr/>
            </p:nvGrpSpPr>
            <p:grpSpPr bwMode="auto">
              <a:xfrm>
                <a:off x="2616" y="2200"/>
                <a:ext cx="35" cy="4"/>
                <a:chOff x="2616" y="2200"/>
                <a:chExt cx="35" cy="4"/>
              </a:xfrm>
            </p:grpSpPr>
            <p:sp>
              <p:nvSpPr>
                <p:cNvPr id="8572" name="Rectangle 380"/>
                <p:cNvSpPr>
                  <a:spLocks noChangeArrowheads="1"/>
                </p:cNvSpPr>
                <p:nvPr/>
              </p:nvSpPr>
              <p:spPr bwMode="auto">
                <a:xfrm>
                  <a:off x="2616" y="2200"/>
                  <a:ext cx="35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Rectangle 381"/>
                <p:cNvSpPr>
                  <a:spLocks noChangeArrowheads="1"/>
                </p:cNvSpPr>
                <p:nvPr/>
              </p:nvSpPr>
              <p:spPr bwMode="auto">
                <a:xfrm>
                  <a:off x="2616" y="2200"/>
                  <a:ext cx="35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55" name="Group 385"/>
              <p:cNvGrpSpPr>
                <a:grpSpLocks/>
              </p:cNvGrpSpPr>
              <p:nvPr/>
            </p:nvGrpSpPr>
            <p:grpSpPr bwMode="auto">
              <a:xfrm>
                <a:off x="2563" y="2200"/>
                <a:ext cx="36" cy="4"/>
                <a:chOff x="2563" y="2200"/>
                <a:chExt cx="36" cy="4"/>
              </a:xfrm>
            </p:grpSpPr>
            <p:sp>
              <p:nvSpPr>
                <p:cNvPr id="8575" name="Rectangle 383"/>
                <p:cNvSpPr>
                  <a:spLocks noChangeArrowheads="1"/>
                </p:cNvSpPr>
                <p:nvPr/>
              </p:nvSpPr>
              <p:spPr bwMode="auto">
                <a:xfrm>
                  <a:off x="2563" y="2200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Rectangle 384"/>
                <p:cNvSpPr>
                  <a:spLocks noChangeArrowheads="1"/>
                </p:cNvSpPr>
                <p:nvPr/>
              </p:nvSpPr>
              <p:spPr bwMode="auto">
                <a:xfrm>
                  <a:off x="2563" y="2200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56" name="Group 407"/>
            <p:cNvGrpSpPr>
              <a:grpSpLocks/>
            </p:cNvGrpSpPr>
            <p:nvPr/>
          </p:nvGrpSpPr>
          <p:grpSpPr bwMode="auto">
            <a:xfrm>
              <a:off x="2668" y="2192"/>
              <a:ext cx="108" cy="18"/>
              <a:chOff x="2668" y="2192"/>
              <a:chExt cx="108" cy="18"/>
            </a:xfrm>
          </p:grpSpPr>
          <p:sp>
            <p:nvSpPr>
              <p:cNvPr id="8579" name="Line 387"/>
              <p:cNvSpPr>
                <a:spLocks noChangeShapeType="1"/>
              </p:cNvSpPr>
              <p:nvPr/>
            </p:nvSpPr>
            <p:spPr bwMode="auto">
              <a:xfrm>
                <a:off x="2668" y="2201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57" name="Group 392"/>
              <p:cNvGrpSpPr>
                <a:grpSpLocks/>
              </p:cNvGrpSpPr>
              <p:nvPr/>
            </p:nvGrpSpPr>
            <p:grpSpPr bwMode="auto">
              <a:xfrm>
                <a:off x="2668" y="2192"/>
                <a:ext cx="108" cy="18"/>
                <a:chOff x="2668" y="2192"/>
                <a:chExt cx="108" cy="18"/>
              </a:xfrm>
            </p:grpSpPr>
            <p:sp>
              <p:nvSpPr>
                <p:cNvPr id="8580" name="Rectangle 388"/>
                <p:cNvSpPr>
                  <a:spLocks noChangeArrowheads="1"/>
                </p:cNvSpPr>
                <p:nvPr/>
              </p:nvSpPr>
              <p:spPr bwMode="auto">
                <a:xfrm>
                  <a:off x="2668" y="2192"/>
                  <a:ext cx="108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581" name="Picture 389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668" y="2193"/>
                  <a:ext cx="108" cy="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582" name="Rectangle 390"/>
                <p:cNvSpPr>
                  <a:spLocks noChangeArrowheads="1"/>
                </p:cNvSpPr>
                <p:nvPr/>
              </p:nvSpPr>
              <p:spPr bwMode="auto">
                <a:xfrm>
                  <a:off x="2668" y="2192"/>
                  <a:ext cx="108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3" name="Rectangle 391"/>
                <p:cNvSpPr>
                  <a:spLocks noChangeArrowheads="1"/>
                </p:cNvSpPr>
                <p:nvPr/>
              </p:nvSpPr>
              <p:spPr bwMode="auto">
                <a:xfrm>
                  <a:off x="2668" y="2193"/>
                  <a:ext cx="108" cy="1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58" name="Group 395"/>
              <p:cNvGrpSpPr>
                <a:grpSpLocks/>
              </p:cNvGrpSpPr>
              <p:nvPr/>
            </p:nvGrpSpPr>
            <p:grpSpPr bwMode="auto">
              <a:xfrm>
                <a:off x="2765" y="2194"/>
                <a:ext cx="8" cy="14"/>
                <a:chOff x="2765" y="2194"/>
                <a:chExt cx="8" cy="14"/>
              </a:xfrm>
            </p:grpSpPr>
            <p:sp>
              <p:nvSpPr>
                <p:cNvPr id="8585" name="Freeform 393"/>
                <p:cNvSpPr>
                  <a:spLocks/>
                </p:cNvSpPr>
                <p:nvPr/>
              </p:nvSpPr>
              <p:spPr bwMode="auto">
                <a:xfrm>
                  <a:off x="2765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6" name="Freeform 394"/>
                <p:cNvSpPr>
                  <a:spLocks/>
                </p:cNvSpPr>
                <p:nvPr/>
              </p:nvSpPr>
              <p:spPr bwMode="auto">
                <a:xfrm>
                  <a:off x="2765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88" name="Rectangle 396"/>
              <p:cNvSpPr>
                <a:spLocks noChangeArrowheads="1"/>
              </p:cNvSpPr>
              <p:nvPr/>
            </p:nvSpPr>
            <p:spPr bwMode="auto">
              <a:xfrm>
                <a:off x="2766" y="2194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359" name="Group 399"/>
              <p:cNvGrpSpPr>
                <a:grpSpLocks/>
              </p:cNvGrpSpPr>
              <p:nvPr/>
            </p:nvGrpSpPr>
            <p:grpSpPr bwMode="auto">
              <a:xfrm>
                <a:off x="2712" y="2194"/>
                <a:ext cx="9" cy="13"/>
                <a:chOff x="2712" y="2194"/>
                <a:chExt cx="9" cy="13"/>
              </a:xfrm>
            </p:grpSpPr>
            <p:sp>
              <p:nvSpPr>
                <p:cNvPr id="8589" name="Freeform 397"/>
                <p:cNvSpPr>
                  <a:spLocks/>
                </p:cNvSpPr>
                <p:nvPr/>
              </p:nvSpPr>
              <p:spPr bwMode="auto">
                <a:xfrm>
                  <a:off x="2712" y="2194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3"/>
                    </a:cxn>
                    <a:cxn ang="0">
                      <a:pos x="7" y="13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7" y="13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0" name="Freeform 398"/>
                <p:cNvSpPr>
                  <a:spLocks/>
                </p:cNvSpPr>
                <p:nvPr/>
              </p:nvSpPr>
              <p:spPr bwMode="auto">
                <a:xfrm>
                  <a:off x="2712" y="2194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3"/>
                    </a:cxn>
                    <a:cxn ang="0">
                      <a:pos x="7" y="13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7" y="13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92" name="Rectangle 400"/>
              <p:cNvSpPr>
                <a:spLocks noChangeArrowheads="1"/>
              </p:cNvSpPr>
              <p:nvPr/>
            </p:nvSpPr>
            <p:spPr bwMode="auto">
              <a:xfrm>
                <a:off x="2714" y="2194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360" name="Group 403"/>
              <p:cNvGrpSpPr>
                <a:grpSpLocks/>
              </p:cNvGrpSpPr>
              <p:nvPr/>
            </p:nvGrpSpPr>
            <p:grpSpPr bwMode="auto">
              <a:xfrm>
                <a:off x="2725" y="2199"/>
                <a:ext cx="36" cy="4"/>
                <a:chOff x="2725" y="2199"/>
                <a:chExt cx="36" cy="4"/>
              </a:xfrm>
            </p:grpSpPr>
            <p:sp>
              <p:nvSpPr>
                <p:cNvPr id="8593" name="Rectangle 401"/>
                <p:cNvSpPr>
                  <a:spLocks noChangeArrowheads="1"/>
                </p:cNvSpPr>
                <p:nvPr/>
              </p:nvSpPr>
              <p:spPr bwMode="auto">
                <a:xfrm>
                  <a:off x="2725" y="2199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4" name="Rectangle 402"/>
                <p:cNvSpPr>
                  <a:spLocks noChangeArrowheads="1"/>
                </p:cNvSpPr>
                <p:nvPr/>
              </p:nvSpPr>
              <p:spPr bwMode="auto">
                <a:xfrm>
                  <a:off x="2725" y="2199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61" name="Group 406"/>
              <p:cNvGrpSpPr>
                <a:grpSpLocks/>
              </p:cNvGrpSpPr>
              <p:nvPr/>
            </p:nvGrpSpPr>
            <p:grpSpPr bwMode="auto">
              <a:xfrm>
                <a:off x="2672" y="2199"/>
                <a:ext cx="36" cy="4"/>
                <a:chOff x="2672" y="2199"/>
                <a:chExt cx="36" cy="4"/>
              </a:xfrm>
            </p:grpSpPr>
            <p:sp>
              <p:nvSpPr>
                <p:cNvPr id="8596" name="Rectangle 404"/>
                <p:cNvSpPr>
                  <a:spLocks noChangeArrowheads="1"/>
                </p:cNvSpPr>
                <p:nvPr/>
              </p:nvSpPr>
              <p:spPr bwMode="auto">
                <a:xfrm>
                  <a:off x="2672" y="2199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7" name="Rectangle 405"/>
                <p:cNvSpPr>
                  <a:spLocks noChangeArrowheads="1"/>
                </p:cNvSpPr>
                <p:nvPr/>
              </p:nvSpPr>
              <p:spPr bwMode="auto">
                <a:xfrm>
                  <a:off x="2672" y="2199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65" name="Group 428"/>
            <p:cNvGrpSpPr>
              <a:grpSpLocks/>
            </p:cNvGrpSpPr>
            <p:nvPr/>
          </p:nvGrpSpPr>
          <p:grpSpPr bwMode="auto">
            <a:xfrm>
              <a:off x="2776" y="2192"/>
              <a:ext cx="109" cy="18"/>
              <a:chOff x="2776" y="2192"/>
              <a:chExt cx="109" cy="18"/>
            </a:xfrm>
          </p:grpSpPr>
          <p:sp>
            <p:nvSpPr>
              <p:cNvPr id="8600" name="Line 408"/>
              <p:cNvSpPr>
                <a:spLocks noChangeShapeType="1"/>
              </p:cNvSpPr>
              <p:nvPr/>
            </p:nvSpPr>
            <p:spPr bwMode="auto">
              <a:xfrm>
                <a:off x="2777" y="2201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66" name="Group 413"/>
              <p:cNvGrpSpPr>
                <a:grpSpLocks/>
              </p:cNvGrpSpPr>
              <p:nvPr/>
            </p:nvGrpSpPr>
            <p:grpSpPr bwMode="auto">
              <a:xfrm>
                <a:off x="2776" y="2192"/>
                <a:ext cx="109" cy="18"/>
                <a:chOff x="2776" y="2192"/>
                <a:chExt cx="109" cy="18"/>
              </a:xfrm>
            </p:grpSpPr>
            <p:sp>
              <p:nvSpPr>
                <p:cNvPr id="8601" name="Rectangle 409"/>
                <p:cNvSpPr>
                  <a:spLocks noChangeArrowheads="1"/>
                </p:cNvSpPr>
                <p:nvPr/>
              </p:nvSpPr>
              <p:spPr bwMode="auto">
                <a:xfrm>
                  <a:off x="2776" y="2192"/>
                  <a:ext cx="109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602" name="Picture 410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777" y="2193"/>
                  <a:ext cx="108" cy="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03" name="Rectangle 411"/>
                <p:cNvSpPr>
                  <a:spLocks noChangeArrowheads="1"/>
                </p:cNvSpPr>
                <p:nvPr/>
              </p:nvSpPr>
              <p:spPr bwMode="auto">
                <a:xfrm>
                  <a:off x="2776" y="2192"/>
                  <a:ext cx="109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4" name="Rectangle 412"/>
                <p:cNvSpPr>
                  <a:spLocks noChangeArrowheads="1"/>
                </p:cNvSpPr>
                <p:nvPr/>
              </p:nvSpPr>
              <p:spPr bwMode="auto">
                <a:xfrm>
                  <a:off x="2777" y="2193"/>
                  <a:ext cx="108" cy="1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69" name="Group 416"/>
              <p:cNvGrpSpPr>
                <a:grpSpLocks/>
              </p:cNvGrpSpPr>
              <p:nvPr/>
            </p:nvGrpSpPr>
            <p:grpSpPr bwMode="auto">
              <a:xfrm>
                <a:off x="2874" y="2194"/>
                <a:ext cx="8" cy="14"/>
                <a:chOff x="2874" y="2194"/>
                <a:chExt cx="8" cy="14"/>
              </a:xfrm>
            </p:grpSpPr>
            <p:sp>
              <p:nvSpPr>
                <p:cNvPr id="8606" name="Freeform 414"/>
                <p:cNvSpPr>
                  <a:spLocks/>
                </p:cNvSpPr>
                <p:nvPr/>
              </p:nvSpPr>
              <p:spPr bwMode="auto">
                <a:xfrm>
                  <a:off x="2874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7" name="Freeform 415"/>
                <p:cNvSpPr>
                  <a:spLocks/>
                </p:cNvSpPr>
                <p:nvPr/>
              </p:nvSpPr>
              <p:spPr bwMode="auto">
                <a:xfrm>
                  <a:off x="2874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09" name="Rectangle 417"/>
              <p:cNvSpPr>
                <a:spLocks noChangeArrowheads="1"/>
              </p:cNvSpPr>
              <p:nvPr/>
            </p:nvSpPr>
            <p:spPr bwMode="auto">
              <a:xfrm>
                <a:off x="2875" y="2194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373" name="Group 420"/>
              <p:cNvGrpSpPr>
                <a:grpSpLocks/>
              </p:cNvGrpSpPr>
              <p:nvPr/>
            </p:nvGrpSpPr>
            <p:grpSpPr bwMode="auto">
              <a:xfrm>
                <a:off x="2821" y="2194"/>
                <a:ext cx="9" cy="14"/>
                <a:chOff x="2821" y="2194"/>
                <a:chExt cx="9" cy="14"/>
              </a:xfrm>
            </p:grpSpPr>
            <p:sp>
              <p:nvSpPr>
                <p:cNvPr id="8610" name="Freeform 418"/>
                <p:cNvSpPr>
                  <a:spLocks/>
                </p:cNvSpPr>
                <p:nvPr/>
              </p:nvSpPr>
              <p:spPr bwMode="auto">
                <a:xfrm>
                  <a:off x="2821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1" name="Freeform 419"/>
                <p:cNvSpPr>
                  <a:spLocks/>
                </p:cNvSpPr>
                <p:nvPr/>
              </p:nvSpPr>
              <p:spPr bwMode="auto">
                <a:xfrm>
                  <a:off x="2821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13" name="Rectangle 421"/>
              <p:cNvSpPr>
                <a:spLocks noChangeArrowheads="1"/>
              </p:cNvSpPr>
              <p:nvPr/>
            </p:nvSpPr>
            <p:spPr bwMode="auto">
              <a:xfrm>
                <a:off x="2823" y="2194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374" name="Group 424"/>
              <p:cNvGrpSpPr>
                <a:grpSpLocks/>
              </p:cNvGrpSpPr>
              <p:nvPr/>
            </p:nvGrpSpPr>
            <p:grpSpPr bwMode="auto">
              <a:xfrm>
                <a:off x="2834" y="2199"/>
                <a:ext cx="35" cy="4"/>
                <a:chOff x="2834" y="2199"/>
                <a:chExt cx="35" cy="4"/>
              </a:xfrm>
            </p:grpSpPr>
            <p:sp>
              <p:nvSpPr>
                <p:cNvPr id="8614" name="Rectangle 422"/>
                <p:cNvSpPr>
                  <a:spLocks noChangeArrowheads="1"/>
                </p:cNvSpPr>
                <p:nvPr/>
              </p:nvSpPr>
              <p:spPr bwMode="auto">
                <a:xfrm>
                  <a:off x="2834" y="2199"/>
                  <a:ext cx="35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5" name="Rectangle 423"/>
                <p:cNvSpPr>
                  <a:spLocks noChangeArrowheads="1"/>
                </p:cNvSpPr>
                <p:nvPr/>
              </p:nvSpPr>
              <p:spPr bwMode="auto">
                <a:xfrm>
                  <a:off x="2834" y="2199"/>
                  <a:ext cx="35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78" name="Group 427"/>
              <p:cNvGrpSpPr>
                <a:grpSpLocks/>
              </p:cNvGrpSpPr>
              <p:nvPr/>
            </p:nvGrpSpPr>
            <p:grpSpPr bwMode="auto">
              <a:xfrm>
                <a:off x="2781" y="2199"/>
                <a:ext cx="36" cy="4"/>
                <a:chOff x="2781" y="2199"/>
                <a:chExt cx="36" cy="4"/>
              </a:xfrm>
            </p:grpSpPr>
            <p:sp>
              <p:nvSpPr>
                <p:cNvPr id="8617" name="Rectangle 425"/>
                <p:cNvSpPr>
                  <a:spLocks noChangeArrowheads="1"/>
                </p:cNvSpPr>
                <p:nvPr/>
              </p:nvSpPr>
              <p:spPr bwMode="auto">
                <a:xfrm>
                  <a:off x="2781" y="2199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8" name="Rectangle 426"/>
                <p:cNvSpPr>
                  <a:spLocks noChangeArrowheads="1"/>
                </p:cNvSpPr>
                <p:nvPr/>
              </p:nvSpPr>
              <p:spPr bwMode="auto">
                <a:xfrm>
                  <a:off x="2781" y="2199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79" name="Group 449"/>
            <p:cNvGrpSpPr>
              <a:grpSpLocks/>
            </p:cNvGrpSpPr>
            <p:nvPr/>
          </p:nvGrpSpPr>
          <p:grpSpPr bwMode="auto">
            <a:xfrm>
              <a:off x="2885" y="2192"/>
              <a:ext cx="108" cy="18"/>
              <a:chOff x="2885" y="2192"/>
              <a:chExt cx="108" cy="18"/>
            </a:xfrm>
          </p:grpSpPr>
          <p:sp>
            <p:nvSpPr>
              <p:cNvPr id="8621" name="Line 429"/>
              <p:cNvSpPr>
                <a:spLocks noChangeShapeType="1"/>
              </p:cNvSpPr>
              <p:nvPr/>
            </p:nvSpPr>
            <p:spPr bwMode="auto">
              <a:xfrm>
                <a:off x="2885" y="2201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83" name="Group 434"/>
              <p:cNvGrpSpPr>
                <a:grpSpLocks/>
              </p:cNvGrpSpPr>
              <p:nvPr/>
            </p:nvGrpSpPr>
            <p:grpSpPr bwMode="auto">
              <a:xfrm>
                <a:off x="2885" y="2192"/>
                <a:ext cx="108" cy="18"/>
                <a:chOff x="2885" y="2192"/>
                <a:chExt cx="108" cy="18"/>
              </a:xfrm>
            </p:grpSpPr>
            <p:sp>
              <p:nvSpPr>
                <p:cNvPr id="8622" name="Rectangle 430"/>
                <p:cNvSpPr>
                  <a:spLocks noChangeArrowheads="1"/>
                </p:cNvSpPr>
                <p:nvPr/>
              </p:nvSpPr>
              <p:spPr bwMode="auto">
                <a:xfrm>
                  <a:off x="2885" y="2192"/>
                  <a:ext cx="108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623" name="Picture 431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885" y="2193"/>
                  <a:ext cx="108" cy="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24" name="Rectangle 432"/>
                <p:cNvSpPr>
                  <a:spLocks noChangeArrowheads="1"/>
                </p:cNvSpPr>
                <p:nvPr/>
              </p:nvSpPr>
              <p:spPr bwMode="auto">
                <a:xfrm>
                  <a:off x="2885" y="2192"/>
                  <a:ext cx="108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5" name="Rectangle 433"/>
                <p:cNvSpPr>
                  <a:spLocks noChangeArrowheads="1"/>
                </p:cNvSpPr>
                <p:nvPr/>
              </p:nvSpPr>
              <p:spPr bwMode="auto">
                <a:xfrm>
                  <a:off x="2885" y="2193"/>
                  <a:ext cx="108" cy="17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84" name="Group 437"/>
              <p:cNvGrpSpPr>
                <a:grpSpLocks/>
              </p:cNvGrpSpPr>
              <p:nvPr/>
            </p:nvGrpSpPr>
            <p:grpSpPr bwMode="auto">
              <a:xfrm>
                <a:off x="2982" y="2194"/>
                <a:ext cx="8" cy="14"/>
                <a:chOff x="2982" y="2194"/>
                <a:chExt cx="8" cy="14"/>
              </a:xfrm>
            </p:grpSpPr>
            <p:sp>
              <p:nvSpPr>
                <p:cNvPr id="8627" name="Freeform 435"/>
                <p:cNvSpPr>
                  <a:spLocks/>
                </p:cNvSpPr>
                <p:nvPr/>
              </p:nvSpPr>
              <p:spPr bwMode="auto">
                <a:xfrm>
                  <a:off x="2982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2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8" name="Freeform 436"/>
                <p:cNvSpPr>
                  <a:spLocks/>
                </p:cNvSpPr>
                <p:nvPr/>
              </p:nvSpPr>
              <p:spPr bwMode="auto">
                <a:xfrm>
                  <a:off x="2982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2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30" name="Rectangle 438"/>
              <p:cNvSpPr>
                <a:spLocks noChangeArrowheads="1"/>
              </p:cNvSpPr>
              <p:nvPr/>
            </p:nvSpPr>
            <p:spPr bwMode="auto">
              <a:xfrm>
                <a:off x="2983" y="2195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388" name="Group 441"/>
              <p:cNvGrpSpPr>
                <a:grpSpLocks/>
              </p:cNvGrpSpPr>
              <p:nvPr/>
            </p:nvGrpSpPr>
            <p:grpSpPr bwMode="auto">
              <a:xfrm>
                <a:off x="2929" y="2194"/>
                <a:ext cx="9" cy="14"/>
                <a:chOff x="2929" y="2194"/>
                <a:chExt cx="9" cy="14"/>
              </a:xfrm>
            </p:grpSpPr>
            <p:sp>
              <p:nvSpPr>
                <p:cNvPr id="8631" name="Freeform 439"/>
                <p:cNvSpPr>
                  <a:spLocks/>
                </p:cNvSpPr>
                <p:nvPr/>
              </p:nvSpPr>
              <p:spPr bwMode="auto">
                <a:xfrm>
                  <a:off x="2929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7" y="14"/>
                    </a:cxn>
                    <a:cxn ang="0">
                      <a:pos x="9" y="11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7" y="14"/>
                      </a:lnTo>
                      <a:lnTo>
                        <a:pt x="9" y="11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2" name="Freeform 440"/>
                <p:cNvSpPr>
                  <a:spLocks/>
                </p:cNvSpPr>
                <p:nvPr/>
              </p:nvSpPr>
              <p:spPr bwMode="auto">
                <a:xfrm>
                  <a:off x="2929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7" y="14"/>
                    </a:cxn>
                    <a:cxn ang="0">
                      <a:pos x="9" y="11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7" y="14"/>
                      </a:lnTo>
                      <a:lnTo>
                        <a:pt x="9" y="11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34" name="Rectangle 442"/>
              <p:cNvSpPr>
                <a:spLocks noChangeArrowheads="1"/>
              </p:cNvSpPr>
              <p:nvPr/>
            </p:nvSpPr>
            <p:spPr bwMode="auto">
              <a:xfrm>
                <a:off x="2931" y="2194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392" name="Group 445"/>
              <p:cNvGrpSpPr>
                <a:grpSpLocks/>
              </p:cNvGrpSpPr>
              <p:nvPr/>
            </p:nvGrpSpPr>
            <p:grpSpPr bwMode="auto">
              <a:xfrm>
                <a:off x="2942" y="2199"/>
                <a:ext cx="36" cy="4"/>
                <a:chOff x="2942" y="2199"/>
                <a:chExt cx="36" cy="4"/>
              </a:xfrm>
            </p:grpSpPr>
            <p:sp>
              <p:nvSpPr>
                <p:cNvPr id="8635" name="Rectangle 443"/>
                <p:cNvSpPr>
                  <a:spLocks noChangeArrowheads="1"/>
                </p:cNvSpPr>
                <p:nvPr/>
              </p:nvSpPr>
              <p:spPr bwMode="auto">
                <a:xfrm>
                  <a:off x="2942" y="2199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6" name="Rectangle 444"/>
                <p:cNvSpPr>
                  <a:spLocks noChangeArrowheads="1"/>
                </p:cNvSpPr>
                <p:nvPr/>
              </p:nvSpPr>
              <p:spPr bwMode="auto">
                <a:xfrm>
                  <a:off x="2942" y="2199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6" name="Group 448"/>
              <p:cNvGrpSpPr>
                <a:grpSpLocks/>
              </p:cNvGrpSpPr>
              <p:nvPr/>
            </p:nvGrpSpPr>
            <p:grpSpPr bwMode="auto">
              <a:xfrm>
                <a:off x="2889" y="2199"/>
                <a:ext cx="36" cy="4"/>
                <a:chOff x="2889" y="2199"/>
                <a:chExt cx="36" cy="4"/>
              </a:xfrm>
            </p:grpSpPr>
            <p:sp>
              <p:nvSpPr>
                <p:cNvPr id="8638" name="Rectangle 446"/>
                <p:cNvSpPr>
                  <a:spLocks noChangeArrowheads="1"/>
                </p:cNvSpPr>
                <p:nvPr/>
              </p:nvSpPr>
              <p:spPr bwMode="auto">
                <a:xfrm>
                  <a:off x="2889" y="2199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9" name="Rectangle 447"/>
                <p:cNvSpPr>
                  <a:spLocks noChangeArrowheads="1"/>
                </p:cNvSpPr>
                <p:nvPr/>
              </p:nvSpPr>
              <p:spPr bwMode="auto">
                <a:xfrm>
                  <a:off x="2889" y="2199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98" name="Group 470"/>
            <p:cNvGrpSpPr>
              <a:grpSpLocks/>
            </p:cNvGrpSpPr>
            <p:nvPr/>
          </p:nvGrpSpPr>
          <p:grpSpPr bwMode="auto">
            <a:xfrm>
              <a:off x="2993" y="2192"/>
              <a:ext cx="109" cy="18"/>
              <a:chOff x="2993" y="2192"/>
              <a:chExt cx="109" cy="18"/>
            </a:xfrm>
          </p:grpSpPr>
          <p:sp>
            <p:nvSpPr>
              <p:cNvPr id="8642" name="Line 450"/>
              <p:cNvSpPr>
                <a:spLocks noChangeShapeType="1"/>
              </p:cNvSpPr>
              <p:nvPr/>
            </p:nvSpPr>
            <p:spPr bwMode="auto">
              <a:xfrm>
                <a:off x="2994" y="2201"/>
                <a:ext cx="108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01" name="Group 455"/>
              <p:cNvGrpSpPr>
                <a:grpSpLocks/>
              </p:cNvGrpSpPr>
              <p:nvPr/>
            </p:nvGrpSpPr>
            <p:grpSpPr bwMode="auto">
              <a:xfrm>
                <a:off x="2993" y="2192"/>
                <a:ext cx="109" cy="18"/>
                <a:chOff x="2993" y="2192"/>
                <a:chExt cx="109" cy="18"/>
              </a:xfrm>
            </p:grpSpPr>
            <p:sp>
              <p:nvSpPr>
                <p:cNvPr id="8643" name="Rectangle 451"/>
                <p:cNvSpPr>
                  <a:spLocks noChangeArrowheads="1"/>
                </p:cNvSpPr>
                <p:nvPr/>
              </p:nvSpPr>
              <p:spPr bwMode="auto">
                <a:xfrm>
                  <a:off x="2993" y="2192"/>
                  <a:ext cx="109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8644" name="Picture 452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994" y="2193"/>
                  <a:ext cx="108" cy="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45" name="Rectangle 453"/>
                <p:cNvSpPr>
                  <a:spLocks noChangeArrowheads="1"/>
                </p:cNvSpPr>
                <p:nvPr/>
              </p:nvSpPr>
              <p:spPr bwMode="auto">
                <a:xfrm>
                  <a:off x="2993" y="2192"/>
                  <a:ext cx="109" cy="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6" name="Rectangle 454"/>
                <p:cNvSpPr>
                  <a:spLocks noChangeArrowheads="1"/>
                </p:cNvSpPr>
                <p:nvPr/>
              </p:nvSpPr>
              <p:spPr bwMode="auto">
                <a:xfrm>
                  <a:off x="2994" y="2193"/>
                  <a:ext cx="108" cy="1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6" name="Group 458"/>
              <p:cNvGrpSpPr>
                <a:grpSpLocks/>
              </p:cNvGrpSpPr>
              <p:nvPr/>
            </p:nvGrpSpPr>
            <p:grpSpPr bwMode="auto">
              <a:xfrm>
                <a:off x="3091" y="2194"/>
                <a:ext cx="8" cy="14"/>
                <a:chOff x="3091" y="2194"/>
                <a:chExt cx="8" cy="14"/>
              </a:xfrm>
            </p:grpSpPr>
            <p:sp>
              <p:nvSpPr>
                <p:cNvPr id="8648" name="Freeform 456"/>
                <p:cNvSpPr>
                  <a:spLocks/>
                </p:cNvSpPr>
                <p:nvPr/>
              </p:nvSpPr>
              <p:spPr bwMode="auto">
                <a:xfrm>
                  <a:off x="3091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9" name="Freeform 457"/>
                <p:cNvSpPr>
                  <a:spLocks/>
                </p:cNvSpPr>
                <p:nvPr/>
              </p:nvSpPr>
              <p:spPr bwMode="auto">
                <a:xfrm>
                  <a:off x="3091" y="2194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1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14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6" y="14"/>
                      </a:lnTo>
                      <a:lnTo>
                        <a:pt x="8" y="11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51" name="Rectangle 459"/>
              <p:cNvSpPr>
                <a:spLocks noChangeArrowheads="1"/>
              </p:cNvSpPr>
              <p:nvPr/>
            </p:nvSpPr>
            <p:spPr bwMode="auto">
              <a:xfrm>
                <a:off x="3092" y="2194"/>
                <a:ext cx="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grpSp>
            <p:nvGrpSpPr>
              <p:cNvPr id="8409" name="Group 462"/>
              <p:cNvGrpSpPr>
                <a:grpSpLocks/>
              </p:cNvGrpSpPr>
              <p:nvPr/>
            </p:nvGrpSpPr>
            <p:grpSpPr bwMode="auto">
              <a:xfrm>
                <a:off x="3038" y="2194"/>
                <a:ext cx="9" cy="14"/>
                <a:chOff x="3038" y="2194"/>
                <a:chExt cx="9" cy="14"/>
              </a:xfrm>
            </p:grpSpPr>
            <p:sp>
              <p:nvSpPr>
                <p:cNvPr id="8652" name="Freeform 460"/>
                <p:cNvSpPr>
                  <a:spLocks/>
                </p:cNvSpPr>
                <p:nvPr/>
              </p:nvSpPr>
              <p:spPr bwMode="auto">
                <a:xfrm>
                  <a:off x="3038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3" name="Freeform 461"/>
                <p:cNvSpPr>
                  <a:spLocks/>
                </p:cNvSpPr>
                <p:nvPr/>
              </p:nvSpPr>
              <p:spPr bwMode="auto">
                <a:xfrm>
                  <a:off x="3038" y="2194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9" y="11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" h="1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9" y="11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55" name="Rectangle 463"/>
              <p:cNvSpPr>
                <a:spLocks noChangeArrowheads="1"/>
              </p:cNvSpPr>
              <p:nvPr/>
            </p:nvSpPr>
            <p:spPr bwMode="auto">
              <a:xfrm>
                <a:off x="3040" y="2194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grpSp>
            <p:nvGrpSpPr>
              <p:cNvPr id="8412" name="Group 466"/>
              <p:cNvGrpSpPr>
                <a:grpSpLocks/>
              </p:cNvGrpSpPr>
              <p:nvPr/>
            </p:nvGrpSpPr>
            <p:grpSpPr bwMode="auto">
              <a:xfrm>
                <a:off x="3051" y="2199"/>
                <a:ext cx="36" cy="4"/>
                <a:chOff x="3051" y="2199"/>
                <a:chExt cx="36" cy="4"/>
              </a:xfrm>
            </p:grpSpPr>
            <p:sp>
              <p:nvSpPr>
                <p:cNvPr id="8656" name="Rectangle 464"/>
                <p:cNvSpPr>
                  <a:spLocks noChangeArrowheads="1"/>
                </p:cNvSpPr>
                <p:nvPr/>
              </p:nvSpPr>
              <p:spPr bwMode="auto">
                <a:xfrm>
                  <a:off x="3051" y="2199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7" name="Rectangle 465"/>
                <p:cNvSpPr>
                  <a:spLocks noChangeArrowheads="1"/>
                </p:cNvSpPr>
                <p:nvPr/>
              </p:nvSpPr>
              <p:spPr bwMode="auto">
                <a:xfrm>
                  <a:off x="3051" y="2199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16" name="Group 469"/>
              <p:cNvGrpSpPr>
                <a:grpSpLocks/>
              </p:cNvGrpSpPr>
              <p:nvPr/>
            </p:nvGrpSpPr>
            <p:grpSpPr bwMode="auto">
              <a:xfrm>
                <a:off x="2998" y="2199"/>
                <a:ext cx="36" cy="4"/>
                <a:chOff x="2998" y="2199"/>
                <a:chExt cx="36" cy="4"/>
              </a:xfrm>
            </p:grpSpPr>
            <p:sp>
              <p:nvSpPr>
                <p:cNvPr id="8659" name="Rectangle 467"/>
                <p:cNvSpPr>
                  <a:spLocks noChangeArrowheads="1"/>
                </p:cNvSpPr>
                <p:nvPr/>
              </p:nvSpPr>
              <p:spPr bwMode="auto">
                <a:xfrm>
                  <a:off x="2998" y="2199"/>
                  <a:ext cx="36" cy="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0" name="Rectangle 468"/>
                <p:cNvSpPr>
                  <a:spLocks noChangeArrowheads="1"/>
                </p:cNvSpPr>
                <p:nvPr/>
              </p:nvSpPr>
              <p:spPr bwMode="auto">
                <a:xfrm>
                  <a:off x="2998" y="2199"/>
                  <a:ext cx="36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420" name="Group 491"/>
          <p:cNvGrpSpPr>
            <a:grpSpLocks/>
          </p:cNvGrpSpPr>
          <p:nvPr/>
        </p:nvGrpSpPr>
        <p:grpSpPr bwMode="auto">
          <a:xfrm>
            <a:off x="3397250" y="3027359"/>
            <a:ext cx="136525" cy="90487"/>
            <a:chOff x="2140" y="2267"/>
            <a:chExt cx="86" cy="57"/>
          </a:xfrm>
        </p:grpSpPr>
        <p:sp>
          <p:nvSpPr>
            <p:cNvPr id="8664" name="Line 472"/>
            <p:cNvSpPr>
              <a:spLocks noChangeShapeType="1"/>
            </p:cNvSpPr>
            <p:nvPr/>
          </p:nvSpPr>
          <p:spPr bwMode="auto">
            <a:xfrm>
              <a:off x="2140" y="2281"/>
              <a:ext cx="86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24" name="Group 477"/>
            <p:cNvGrpSpPr>
              <a:grpSpLocks/>
            </p:cNvGrpSpPr>
            <p:nvPr/>
          </p:nvGrpSpPr>
          <p:grpSpPr bwMode="auto">
            <a:xfrm>
              <a:off x="2140" y="2267"/>
              <a:ext cx="86" cy="28"/>
              <a:chOff x="2140" y="2267"/>
              <a:chExt cx="86" cy="28"/>
            </a:xfrm>
          </p:grpSpPr>
          <p:sp>
            <p:nvSpPr>
              <p:cNvPr id="8665" name="Rectangle 473"/>
              <p:cNvSpPr>
                <a:spLocks noChangeArrowheads="1"/>
              </p:cNvSpPr>
              <p:nvPr/>
            </p:nvSpPr>
            <p:spPr bwMode="auto">
              <a:xfrm>
                <a:off x="2140" y="2267"/>
                <a:ext cx="85" cy="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666" name="Picture 47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140" y="2268"/>
                <a:ext cx="86" cy="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67" name="Rectangle 475"/>
              <p:cNvSpPr>
                <a:spLocks noChangeArrowheads="1"/>
              </p:cNvSpPr>
              <p:nvPr/>
            </p:nvSpPr>
            <p:spPr bwMode="auto">
              <a:xfrm>
                <a:off x="2140" y="2267"/>
                <a:ext cx="85" cy="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8" name="Rectangle 476"/>
              <p:cNvSpPr>
                <a:spLocks noChangeArrowheads="1"/>
              </p:cNvSpPr>
              <p:nvPr/>
            </p:nvSpPr>
            <p:spPr bwMode="auto">
              <a:xfrm>
                <a:off x="2140" y="2268"/>
                <a:ext cx="86" cy="2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26" name="Group 480"/>
            <p:cNvGrpSpPr>
              <a:grpSpLocks/>
            </p:cNvGrpSpPr>
            <p:nvPr/>
          </p:nvGrpSpPr>
          <p:grpSpPr bwMode="auto">
            <a:xfrm>
              <a:off x="2155" y="2278"/>
              <a:ext cx="38" cy="6"/>
              <a:chOff x="2155" y="2278"/>
              <a:chExt cx="38" cy="6"/>
            </a:xfrm>
          </p:grpSpPr>
          <p:sp>
            <p:nvSpPr>
              <p:cNvPr id="8670" name="Rectangle 478"/>
              <p:cNvSpPr>
                <a:spLocks noChangeArrowheads="1"/>
              </p:cNvSpPr>
              <p:nvPr/>
            </p:nvSpPr>
            <p:spPr bwMode="auto">
              <a:xfrm>
                <a:off x="2155" y="2278"/>
                <a:ext cx="38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1" name="Rectangle 479"/>
              <p:cNvSpPr>
                <a:spLocks noChangeArrowheads="1"/>
              </p:cNvSpPr>
              <p:nvPr/>
            </p:nvSpPr>
            <p:spPr bwMode="auto">
              <a:xfrm>
                <a:off x="2155" y="2278"/>
                <a:ext cx="38" cy="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73" name="Line 481"/>
            <p:cNvSpPr>
              <a:spLocks noChangeShapeType="1"/>
            </p:cNvSpPr>
            <p:nvPr/>
          </p:nvSpPr>
          <p:spPr bwMode="auto">
            <a:xfrm>
              <a:off x="2140" y="2310"/>
              <a:ext cx="86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29" name="Group 486"/>
            <p:cNvGrpSpPr>
              <a:grpSpLocks/>
            </p:cNvGrpSpPr>
            <p:nvPr/>
          </p:nvGrpSpPr>
          <p:grpSpPr bwMode="auto">
            <a:xfrm>
              <a:off x="2140" y="2296"/>
              <a:ext cx="86" cy="28"/>
              <a:chOff x="2140" y="2296"/>
              <a:chExt cx="86" cy="28"/>
            </a:xfrm>
          </p:grpSpPr>
          <p:sp>
            <p:nvSpPr>
              <p:cNvPr id="8674" name="Rectangle 482"/>
              <p:cNvSpPr>
                <a:spLocks noChangeArrowheads="1"/>
              </p:cNvSpPr>
              <p:nvPr/>
            </p:nvSpPr>
            <p:spPr bwMode="auto">
              <a:xfrm>
                <a:off x="2140" y="2296"/>
                <a:ext cx="85" cy="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675" name="Picture 483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140" y="2296"/>
                <a:ext cx="86" cy="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76" name="Rectangle 484"/>
              <p:cNvSpPr>
                <a:spLocks noChangeArrowheads="1"/>
              </p:cNvSpPr>
              <p:nvPr/>
            </p:nvSpPr>
            <p:spPr bwMode="auto">
              <a:xfrm>
                <a:off x="2140" y="2296"/>
                <a:ext cx="85" cy="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7" name="Rectangle 485"/>
              <p:cNvSpPr>
                <a:spLocks noChangeArrowheads="1"/>
              </p:cNvSpPr>
              <p:nvPr/>
            </p:nvSpPr>
            <p:spPr bwMode="auto">
              <a:xfrm>
                <a:off x="2140" y="2296"/>
                <a:ext cx="86" cy="2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35" name="Group 489"/>
            <p:cNvGrpSpPr>
              <a:grpSpLocks/>
            </p:cNvGrpSpPr>
            <p:nvPr/>
          </p:nvGrpSpPr>
          <p:grpSpPr bwMode="auto">
            <a:xfrm>
              <a:off x="2150" y="2306"/>
              <a:ext cx="10" cy="7"/>
              <a:chOff x="2150" y="2306"/>
              <a:chExt cx="10" cy="7"/>
            </a:xfrm>
          </p:grpSpPr>
          <p:sp>
            <p:nvSpPr>
              <p:cNvPr id="8679" name="Rectangle 487"/>
              <p:cNvSpPr>
                <a:spLocks noChangeArrowheads="1"/>
              </p:cNvSpPr>
              <p:nvPr/>
            </p:nvSpPr>
            <p:spPr bwMode="auto">
              <a:xfrm>
                <a:off x="2150" y="2306"/>
                <a:ext cx="10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0" name="Rectangle 488"/>
              <p:cNvSpPr>
                <a:spLocks noChangeArrowheads="1"/>
              </p:cNvSpPr>
              <p:nvPr/>
            </p:nvSpPr>
            <p:spPr bwMode="auto">
              <a:xfrm>
                <a:off x="2150" y="2306"/>
                <a:ext cx="10" cy="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82" name="Freeform 490"/>
            <p:cNvSpPr>
              <a:spLocks noEditPoints="1"/>
            </p:cNvSpPr>
            <p:nvPr/>
          </p:nvSpPr>
          <p:spPr bwMode="auto">
            <a:xfrm>
              <a:off x="2154" y="2284"/>
              <a:ext cx="9" cy="22"/>
            </a:xfrm>
            <a:custGeom>
              <a:avLst/>
              <a:gdLst/>
              <a:ahLst/>
              <a:cxnLst>
                <a:cxn ang="0">
                  <a:pos x="167" y="33"/>
                </a:cxn>
                <a:cxn ang="0">
                  <a:pos x="167" y="400"/>
                </a:cxn>
                <a:cxn ang="0">
                  <a:pos x="134" y="433"/>
                </a:cxn>
                <a:cxn ang="0">
                  <a:pos x="100" y="400"/>
                </a:cxn>
                <a:cxn ang="0">
                  <a:pos x="100" y="33"/>
                </a:cxn>
                <a:cxn ang="0">
                  <a:pos x="134" y="0"/>
                </a:cxn>
                <a:cxn ang="0">
                  <a:pos x="167" y="33"/>
                </a:cxn>
                <a:cxn ang="0">
                  <a:pos x="267" y="333"/>
                </a:cxn>
                <a:cxn ang="0">
                  <a:pos x="134" y="600"/>
                </a:cxn>
                <a:cxn ang="0">
                  <a:pos x="0" y="333"/>
                </a:cxn>
                <a:cxn ang="0">
                  <a:pos x="267" y="333"/>
                </a:cxn>
              </a:cxnLst>
              <a:rect l="0" t="0" r="r" b="b"/>
              <a:pathLst>
                <a:path w="267" h="600">
                  <a:moveTo>
                    <a:pt x="167" y="33"/>
                  </a:moveTo>
                  <a:lnTo>
                    <a:pt x="167" y="400"/>
                  </a:lnTo>
                  <a:cubicBezTo>
                    <a:pt x="167" y="419"/>
                    <a:pt x="152" y="433"/>
                    <a:pt x="134" y="433"/>
                  </a:cubicBezTo>
                  <a:cubicBezTo>
                    <a:pt x="115" y="433"/>
                    <a:pt x="100" y="419"/>
                    <a:pt x="100" y="400"/>
                  </a:cubicBezTo>
                  <a:lnTo>
                    <a:pt x="100" y="33"/>
                  </a:lnTo>
                  <a:cubicBezTo>
                    <a:pt x="100" y="15"/>
                    <a:pt x="115" y="0"/>
                    <a:pt x="134" y="0"/>
                  </a:cubicBezTo>
                  <a:cubicBezTo>
                    <a:pt x="152" y="0"/>
                    <a:pt x="167" y="15"/>
                    <a:pt x="167" y="33"/>
                  </a:cubicBezTo>
                  <a:close/>
                  <a:moveTo>
                    <a:pt x="267" y="333"/>
                  </a:moveTo>
                  <a:lnTo>
                    <a:pt x="134" y="600"/>
                  </a:lnTo>
                  <a:lnTo>
                    <a:pt x="0" y="333"/>
                  </a:lnTo>
                  <a:lnTo>
                    <a:pt x="267" y="33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38" name="Group 505"/>
          <p:cNvGrpSpPr>
            <a:grpSpLocks/>
          </p:cNvGrpSpPr>
          <p:nvPr/>
        </p:nvGrpSpPr>
        <p:grpSpPr bwMode="auto">
          <a:xfrm>
            <a:off x="3686175" y="3082921"/>
            <a:ext cx="74613" cy="38100"/>
            <a:chOff x="2322" y="2302"/>
            <a:chExt cx="47" cy="24"/>
          </a:xfrm>
        </p:grpSpPr>
        <p:sp>
          <p:nvSpPr>
            <p:cNvPr id="8684" name="Line 492"/>
            <p:cNvSpPr>
              <a:spLocks noChangeShapeType="1"/>
            </p:cNvSpPr>
            <p:nvPr/>
          </p:nvSpPr>
          <p:spPr bwMode="auto">
            <a:xfrm>
              <a:off x="2322" y="2314"/>
              <a:ext cx="47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42" name="Group 495"/>
            <p:cNvGrpSpPr>
              <a:grpSpLocks/>
            </p:cNvGrpSpPr>
            <p:nvPr/>
          </p:nvGrpSpPr>
          <p:grpSpPr bwMode="auto">
            <a:xfrm>
              <a:off x="2322" y="2302"/>
              <a:ext cx="11" cy="24"/>
              <a:chOff x="2322" y="2302"/>
              <a:chExt cx="11" cy="24"/>
            </a:xfrm>
          </p:grpSpPr>
          <p:sp>
            <p:nvSpPr>
              <p:cNvPr id="8685" name="Freeform 493"/>
              <p:cNvSpPr>
                <a:spLocks/>
              </p:cNvSpPr>
              <p:nvPr/>
            </p:nvSpPr>
            <p:spPr bwMode="auto">
              <a:xfrm>
                <a:off x="2322" y="2302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6" name="Freeform 494"/>
              <p:cNvSpPr>
                <a:spLocks/>
              </p:cNvSpPr>
              <p:nvPr/>
            </p:nvSpPr>
            <p:spPr bwMode="auto">
              <a:xfrm>
                <a:off x="2322" y="2302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88" name="Rectangle 496"/>
            <p:cNvSpPr>
              <a:spLocks noChangeArrowheads="1"/>
            </p:cNvSpPr>
            <p:nvPr/>
          </p:nvSpPr>
          <p:spPr bwMode="auto">
            <a:xfrm>
              <a:off x="2322" y="2303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446" name="Group 499"/>
            <p:cNvGrpSpPr>
              <a:grpSpLocks/>
            </p:cNvGrpSpPr>
            <p:nvPr/>
          </p:nvGrpSpPr>
          <p:grpSpPr bwMode="auto">
            <a:xfrm>
              <a:off x="2340" y="2302"/>
              <a:ext cx="11" cy="24"/>
              <a:chOff x="2340" y="2302"/>
              <a:chExt cx="11" cy="24"/>
            </a:xfrm>
          </p:grpSpPr>
          <p:sp>
            <p:nvSpPr>
              <p:cNvPr id="8689" name="Freeform 497"/>
              <p:cNvSpPr>
                <a:spLocks/>
              </p:cNvSpPr>
              <p:nvPr/>
            </p:nvSpPr>
            <p:spPr bwMode="auto">
              <a:xfrm>
                <a:off x="2340" y="2302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0" name="Freeform 498"/>
              <p:cNvSpPr>
                <a:spLocks/>
              </p:cNvSpPr>
              <p:nvPr/>
            </p:nvSpPr>
            <p:spPr bwMode="auto">
              <a:xfrm>
                <a:off x="2340" y="2302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4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92" name="Rectangle 500"/>
            <p:cNvSpPr>
              <a:spLocks noChangeArrowheads="1"/>
            </p:cNvSpPr>
            <p:nvPr/>
          </p:nvSpPr>
          <p:spPr bwMode="auto">
            <a:xfrm>
              <a:off x="2341" y="2303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447" name="Group 503"/>
            <p:cNvGrpSpPr>
              <a:grpSpLocks/>
            </p:cNvGrpSpPr>
            <p:nvPr/>
          </p:nvGrpSpPr>
          <p:grpSpPr bwMode="auto">
            <a:xfrm>
              <a:off x="2358" y="2302"/>
              <a:ext cx="11" cy="24"/>
              <a:chOff x="2358" y="2302"/>
              <a:chExt cx="11" cy="24"/>
            </a:xfrm>
          </p:grpSpPr>
          <p:sp>
            <p:nvSpPr>
              <p:cNvPr id="8693" name="Freeform 501"/>
              <p:cNvSpPr>
                <a:spLocks/>
              </p:cNvSpPr>
              <p:nvPr/>
            </p:nvSpPr>
            <p:spPr bwMode="auto">
              <a:xfrm>
                <a:off x="2358" y="2302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0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4" name="Freeform 502"/>
              <p:cNvSpPr>
                <a:spLocks/>
              </p:cNvSpPr>
              <p:nvPr/>
            </p:nvSpPr>
            <p:spPr bwMode="auto">
              <a:xfrm>
                <a:off x="2358" y="2302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0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96" name="Rectangle 504"/>
            <p:cNvSpPr>
              <a:spLocks noChangeArrowheads="1"/>
            </p:cNvSpPr>
            <p:nvPr/>
          </p:nvSpPr>
          <p:spPr bwMode="auto">
            <a:xfrm>
              <a:off x="2357" y="2302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grpSp>
        <p:nvGrpSpPr>
          <p:cNvPr id="8451" name="Group 514"/>
          <p:cNvGrpSpPr>
            <a:grpSpLocks/>
          </p:cNvGrpSpPr>
          <p:nvPr/>
        </p:nvGrpSpPr>
        <p:grpSpPr bwMode="auto">
          <a:xfrm>
            <a:off x="4340225" y="3036884"/>
            <a:ext cx="46038" cy="38100"/>
            <a:chOff x="2734" y="2273"/>
            <a:chExt cx="29" cy="24"/>
          </a:xfrm>
        </p:grpSpPr>
        <p:grpSp>
          <p:nvGrpSpPr>
            <p:cNvPr id="8456" name="Group 508"/>
            <p:cNvGrpSpPr>
              <a:grpSpLocks/>
            </p:cNvGrpSpPr>
            <p:nvPr/>
          </p:nvGrpSpPr>
          <p:grpSpPr bwMode="auto">
            <a:xfrm>
              <a:off x="2734" y="2273"/>
              <a:ext cx="11" cy="24"/>
              <a:chOff x="2734" y="2273"/>
              <a:chExt cx="11" cy="24"/>
            </a:xfrm>
          </p:grpSpPr>
          <p:sp>
            <p:nvSpPr>
              <p:cNvPr id="8698" name="Freeform 506"/>
              <p:cNvSpPr>
                <a:spLocks/>
              </p:cNvSpPr>
              <p:nvPr/>
            </p:nvSpPr>
            <p:spPr bwMode="auto">
              <a:xfrm>
                <a:off x="2734" y="2273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9" name="Freeform 507"/>
              <p:cNvSpPr>
                <a:spLocks/>
              </p:cNvSpPr>
              <p:nvPr/>
            </p:nvSpPr>
            <p:spPr bwMode="auto">
              <a:xfrm>
                <a:off x="2734" y="2273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1" name="Rectangle 509"/>
            <p:cNvSpPr>
              <a:spLocks noChangeArrowheads="1"/>
            </p:cNvSpPr>
            <p:nvPr/>
          </p:nvSpPr>
          <p:spPr bwMode="auto">
            <a:xfrm>
              <a:off x="2734" y="2274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459" name="Group 512"/>
            <p:cNvGrpSpPr>
              <a:grpSpLocks/>
            </p:cNvGrpSpPr>
            <p:nvPr/>
          </p:nvGrpSpPr>
          <p:grpSpPr bwMode="auto">
            <a:xfrm>
              <a:off x="2752" y="2273"/>
              <a:ext cx="11" cy="24"/>
              <a:chOff x="2752" y="2273"/>
              <a:chExt cx="11" cy="24"/>
            </a:xfrm>
          </p:grpSpPr>
          <p:sp>
            <p:nvSpPr>
              <p:cNvPr id="8702" name="Freeform 510"/>
              <p:cNvSpPr>
                <a:spLocks/>
              </p:cNvSpPr>
              <p:nvPr/>
            </p:nvSpPr>
            <p:spPr bwMode="auto">
              <a:xfrm>
                <a:off x="2752" y="2273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3" name="Freeform 511"/>
              <p:cNvSpPr>
                <a:spLocks/>
              </p:cNvSpPr>
              <p:nvPr/>
            </p:nvSpPr>
            <p:spPr bwMode="auto">
              <a:xfrm>
                <a:off x="2752" y="2273"/>
                <a:ext cx="11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3" y="24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4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" name="Rectangle 513"/>
            <p:cNvSpPr>
              <a:spLocks noChangeArrowheads="1"/>
            </p:cNvSpPr>
            <p:nvPr/>
          </p:nvSpPr>
          <p:spPr bwMode="auto">
            <a:xfrm>
              <a:off x="2751" y="2274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grpSp>
        <p:nvGrpSpPr>
          <p:cNvPr id="8462" name="Group 523"/>
          <p:cNvGrpSpPr>
            <a:grpSpLocks/>
          </p:cNvGrpSpPr>
          <p:nvPr/>
        </p:nvGrpSpPr>
        <p:grpSpPr bwMode="auto">
          <a:xfrm>
            <a:off x="4067175" y="3028946"/>
            <a:ext cx="47625" cy="39688"/>
            <a:chOff x="2562" y="2268"/>
            <a:chExt cx="30" cy="25"/>
          </a:xfrm>
        </p:grpSpPr>
        <p:grpSp>
          <p:nvGrpSpPr>
            <p:cNvPr id="8463" name="Group 517"/>
            <p:cNvGrpSpPr>
              <a:grpSpLocks/>
            </p:cNvGrpSpPr>
            <p:nvPr/>
          </p:nvGrpSpPr>
          <p:grpSpPr bwMode="auto">
            <a:xfrm>
              <a:off x="2562" y="2268"/>
              <a:ext cx="11" cy="25"/>
              <a:chOff x="2562" y="2268"/>
              <a:chExt cx="11" cy="25"/>
            </a:xfrm>
          </p:grpSpPr>
          <p:sp>
            <p:nvSpPr>
              <p:cNvPr id="8707" name="Freeform 515"/>
              <p:cNvSpPr>
                <a:spLocks/>
              </p:cNvSpPr>
              <p:nvPr/>
            </p:nvSpPr>
            <p:spPr bwMode="auto">
              <a:xfrm>
                <a:off x="2562" y="2268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5"/>
                  </a:cxn>
                  <a:cxn ang="0">
                    <a:pos x="3" y="25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" name="Freeform 516"/>
              <p:cNvSpPr>
                <a:spLocks/>
              </p:cNvSpPr>
              <p:nvPr/>
            </p:nvSpPr>
            <p:spPr bwMode="auto">
              <a:xfrm>
                <a:off x="2562" y="2268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1" y="21"/>
                  </a:cxn>
                  <a:cxn ang="0">
                    <a:pos x="8" y="25"/>
                  </a:cxn>
                  <a:cxn ang="0">
                    <a:pos x="3" y="25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3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0" name="Rectangle 518"/>
            <p:cNvSpPr>
              <a:spLocks noChangeArrowheads="1"/>
            </p:cNvSpPr>
            <p:nvPr/>
          </p:nvSpPr>
          <p:spPr bwMode="auto">
            <a:xfrm>
              <a:off x="2563" y="2269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466" name="Group 521"/>
            <p:cNvGrpSpPr>
              <a:grpSpLocks/>
            </p:cNvGrpSpPr>
            <p:nvPr/>
          </p:nvGrpSpPr>
          <p:grpSpPr bwMode="auto">
            <a:xfrm>
              <a:off x="2580" y="2268"/>
              <a:ext cx="11" cy="25"/>
              <a:chOff x="2580" y="2268"/>
              <a:chExt cx="11" cy="25"/>
            </a:xfrm>
          </p:grpSpPr>
          <p:sp>
            <p:nvSpPr>
              <p:cNvPr id="8711" name="Freeform 519"/>
              <p:cNvSpPr>
                <a:spLocks/>
              </p:cNvSpPr>
              <p:nvPr/>
            </p:nvSpPr>
            <p:spPr bwMode="auto">
              <a:xfrm>
                <a:off x="2580" y="2268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1"/>
                  </a:cxn>
                  <a:cxn ang="0">
                    <a:pos x="8" y="25"/>
                  </a:cxn>
                  <a:cxn ang="0">
                    <a:pos x="4" y="25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4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" name="Freeform 520"/>
              <p:cNvSpPr>
                <a:spLocks/>
              </p:cNvSpPr>
              <p:nvPr/>
            </p:nvSpPr>
            <p:spPr bwMode="auto">
              <a:xfrm>
                <a:off x="2580" y="2268"/>
                <a:ext cx="11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4"/>
                  </a:cxn>
                  <a:cxn ang="0">
                    <a:pos x="11" y="21"/>
                  </a:cxn>
                  <a:cxn ang="0">
                    <a:pos x="8" y="25"/>
                  </a:cxn>
                  <a:cxn ang="0">
                    <a:pos x="4" y="25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lnTo>
                      <a:pt x="11" y="4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4" name="Rectangle 522"/>
            <p:cNvSpPr>
              <a:spLocks noChangeArrowheads="1"/>
            </p:cNvSpPr>
            <p:nvPr/>
          </p:nvSpPr>
          <p:spPr bwMode="auto">
            <a:xfrm>
              <a:off x="2580" y="2269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grpSp>
        <p:nvGrpSpPr>
          <p:cNvPr id="8467" name="Group 526"/>
          <p:cNvGrpSpPr>
            <a:grpSpLocks/>
          </p:cNvGrpSpPr>
          <p:nvPr/>
        </p:nvGrpSpPr>
        <p:grpSpPr bwMode="auto">
          <a:xfrm>
            <a:off x="5141913" y="2911471"/>
            <a:ext cx="19050" cy="23813"/>
            <a:chOff x="3239" y="2194"/>
            <a:chExt cx="12" cy="15"/>
          </a:xfrm>
        </p:grpSpPr>
        <p:sp>
          <p:nvSpPr>
            <p:cNvPr id="8716" name="Freeform 524"/>
            <p:cNvSpPr>
              <a:spLocks/>
            </p:cNvSpPr>
            <p:nvPr/>
          </p:nvSpPr>
          <p:spPr bwMode="auto">
            <a:xfrm>
              <a:off x="3239" y="2194"/>
              <a:ext cx="12" cy="15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2" y="15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lnTo>
                    <a:pt x="12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7" name="Freeform 525"/>
            <p:cNvSpPr>
              <a:spLocks/>
            </p:cNvSpPr>
            <p:nvPr/>
          </p:nvSpPr>
          <p:spPr bwMode="auto">
            <a:xfrm>
              <a:off x="3239" y="2194"/>
              <a:ext cx="12" cy="15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2" y="15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lnTo>
                    <a:pt x="12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2" y="1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68" name="Group 529"/>
          <p:cNvGrpSpPr>
            <a:grpSpLocks/>
          </p:cNvGrpSpPr>
          <p:nvPr/>
        </p:nvGrpSpPr>
        <p:grpSpPr bwMode="auto">
          <a:xfrm>
            <a:off x="3438525" y="2909884"/>
            <a:ext cx="17463" cy="23812"/>
            <a:chOff x="2166" y="2193"/>
            <a:chExt cx="11" cy="15"/>
          </a:xfrm>
        </p:grpSpPr>
        <p:sp>
          <p:nvSpPr>
            <p:cNvPr id="8719" name="Freeform 527"/>
            <p:cNvSpPr>
              <a:spLocks/>
            </p:cNvSpPr>
            <p:nvPr/>
          </p:nvSpPr>
          <p:spPr bwMode="auto">
            <a:xfrm>
              <a:off x="2166" y="2193"/>
              <a:ext cx="11" cy="15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11" y="15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lnTo>
                    <a:pt x="11" y="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0" name="Freeform 528"/>
            <p:cNvSpPr>
              <a:spLocks/>
            </p:cNvSpPr>
            <p:nvPr/>
          </p:nvSpPr>
          <p:spPr bwMode="auto">
            <a:xfrm>
              <a:off x="2166" y="2193"/>
              <a:ext cx="11" cy="15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11" y="15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lnTo>
                    <a:pt x="11" y="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11" y="1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25" name="Line 533"/>
          <p:cNvSpPr>
            <a:spLocks noChangeShapeType="1"/>
          </p:cNvSpPr>
          <p:nvPr/>
        </p:nvSpPr>
        <p:spPr bwMode="auto">
          <a:xfrm>
            <a:off x="3341688" y="2892421"/>
            <a:ext cx="14287" cy="47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26" name="Line 534"/>
          <p:cNvSpPr>
            <a:spLocks noChangeShapeType="1"/>
          </p:cNvSpPr>
          <p:nvPr/>
        </p:nvSpPr>
        <p:spPr bwMode="auto">
          <a:xfrm>
            <a:off x="5194300" y="2925759"/>
            <a:ext cx="730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69" name="Group 537"/>
          <p:cNvGrpSpPr>
            <a:grpSpLocks/>
          </p:cNvGrpSpPr>
          <p:nvPr/>
        </p:nvGrpSpPr>
        <p:grpSpPr bwMode="auto">
          <a:xfrm>
            <a:off x="5194300" y="2905121"/>
            <a:ext cx="15875" cy="39688"/>
            <a:chOff x="3272" y="2190"/>
            <a:chExt cx="10" cy="25"/>
          </a:xfrm>
        </p:grpSpPr>
        <p:sp>
          <p:nvSpPr>
            <p:cNvPr id="8727" name="Freeform 535"/>
            <p:cNvSpPr>
              <a:spLocks/>
            </p:cNvSpPr>
            <p:nvPr/>
          </p:nvSpPr>
          <p:spPr bwMode="auto">
            <a:xfrm>
              <a:off x="3272" y="219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4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4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" name="Freeform 536"/>
            <p:cNvSpPr>
              <a:spLocks/>
            </p:cNvSpPr>
            <p:nvPr/>
          </p:nvSpPr>
          <p:spPr bwMode="auto">
            <a:xfrm>
              <a:off x="3272" y="219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4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4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0" name="Rectangle 538"/>
          <p:cNvSpPr>
            <a:spLocks noChangeArrowheads="1"/>
          </p:cNvSpPr>
          <p:nvPr/>
        </p:nvSpPr>
        <p:spPr bwMode="auto">
          <a:xfrm>
            <a:off x="5192713" y="29067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472" name="Group 541"/>
          <p:cNvGrpSpPr>
            <a:grpSpLocks/>
          </p:cNvGrpSpPr>
          <p:nvPr/>
        </p:nvGrpSpPr>
        <p:grpSpPr bwMode="auto">
          <a:xfrm>
            <a:off x="5222875" y="2906709"/>
            <a:ext cx="15875" cy="38100"/>
            <a:chOff x="3290" y="2191"/>
            <a:chExt cx="10" cy="24"/>
          </a:xfrm>
        </p:grpSpPr>
        <p:sp>
          <p:nvSpPr>
            <p:cNvPr id="8731" name="Freeform 539"/>
            <p:cNvSpPr>
              <a:spLocks/>
            </p:cNvSpPr>
            <p:nvPr/>
          </p:nvSpPr>
          <p:spPr bwMode="auto">
            <a:xfrm>
              <a:off x="3290" y="2191"/>
              <a:ext cx="10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4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2" name="Freeform 540"/>
            <p:cNvSpPr>
              <a:spLocks/>
            </p:cNvSpPr>
            <p:nvPr/>
          </p:nvSpPr>
          <p:spPr bwMode="auto">
            <a:xfrm>
              <a:off x="3290" y="2191"/>
              <a:ext cx="10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4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" name="Rectangle 542"/>
          <p:cNvSpPr>
            <a:spLocks noChangeArrowheads="1"/>
          </p:cNvSpPr>
          <p:nvPr/>
        </p:nvSpPr>
        <p:spPr bwMode="auto">
          <a:xfrm>
            <a:off x="5222875" y="2906709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8735" name="Line 543"/>
          <p:cNvSpPr>
            <a:spLocks noChangeShapeType="1"/>
          </p:cNvSpPr>
          <p:nvPr/>
        </p:nvSpPr>
        <p:spPr bwMode="auto">
          <a:xfrm>
            <a:off x="5268913" y="2925759"/>
            <a:ext cx="3016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36" name="Line 544"/>
          <p:cNvSpPr>
            <a:spLocks noChangeShapeType="1"/>
          </p:cNvSpPr>
          <p:nvPr/>
        </p:nvSpPr>
        <p:spPr bwMode="auto">
          <a:xfrm>
            <a:off x="4802188" y="2924171"/>
            <a:ext cx="3905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37" name="Line 545"/>
          <p:cNvSpPr>
            <a:spLocks noChangeShapeType="1"/>
          </p:cNvSpPr>
          <p:nvPr/>
        </p:nvSpPr>
        <p:spPr bwMode="auto">
          <a:xfrm>
            <a:off x="4767263" y="2922584"/>
            <a:ext cx="28575" cy="1587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38" name="Line 546"/>
          <p:cNvSpPr>
            <a:spLocks noChangeShapeType="1"/>
          </p:cNvSpPr>
          <p:nvPr/>
        </p:nvSpPr>
        <p:spPr bwMode="auto">
          <a:xfrm>
            <a:off x="4978400" y="2922584"/>
            <a:ext cx="61913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77" name="Group 549"/>
          <p:cNvGrpSpPr>
            <a:grpSpLocks/>
          </p:cNvGrpSpPr>
          <p:nvPr/>
        </p:nvGrpSpPr>
        <p:grpSpPr bwMode="auto">
          <a:xfrm>
            <a:off x="5000625" y="2903534"/>
            <a:ext cx="17463" cy="38100"/>
            <a:chOff x="3150" y="2189"/>
            <a:chExt cx="11" cy="24"/>
          </a:xfrm>
        </p:grpSpPr>
        <p:sp>
          <p:nvSpPr>
            <p:cNvPr id="8739" name="Freeform 547"/>
            <p:cNvSpPr>
              <a:spLocks/>
            </p:cNvSpPr>
            <p:nvPr/>
          </p:nvSpPr>
          <p:spPr bwMode="auto">
            <a:xfrm>
              <a:off x="3150" y="2189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0" name="Freeform 548"/>
            <p:cNvSpPr>
              <a:spLocks/>
            </p:cNvSpPr>
            <p:nvPr/>
          </p:nvSpPr>
          <p:spPr bwMode="auto">
            <a:xfrm>
              <a:off x="3150" y="2189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2" name="Rectangle 550"/>
          <p:cNvSpPr>
            <a:spLocks noChangeArrowheads="1"/>
          </p:cNvSpPr>
          <p:nvPr/>
        </p:nvSpPr>
        <p:spPr bwMode="auto">
          <a:xfrm>
            <a:off x="5002213" y="2903534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8743" name="Line 551"/>
          <p:cNvSpPr>
            <a:spLocks noChangeShapeType="1"/>
          </p:cNvSpPr>
          <p:nvPr/>
        </p:nvSpPr>
        <p:spPr bwMode="auto">
          <a:xfrm>
            <a:off x="4978400" y="2922584"/>
            <a:ext cx="61913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81" name="Group 554"/>
          <p:cNvGrpSpPr>
            <a:grpSpLocks/>
          </p:cNvGrpSpPr>
          <p:nvPr/>
        </p:nvGrpSpPr>
        <p:grpSpPr bwMode="auto">
          <a:xfrm>
            <a:off x="5000625" y="2903534"/>
            <a:ext cx="17463" cy="38100"/>
            <a:chOff x="3150" y="2189"/>
            <a:chExt cx="11" cy="24"/>
          </a:xfrm>
        </p:grpSpPr>
        <p:sp>
          <p:nvSpPr>
            <p:cNvPr id="8744" name="Freeform 552"/>
            <p:cNvSpPr>
              <a:spLocks/>
            </p:cNvSpPr>
            <p:nvPr/>
          </p:nvSpPr>
          <p:spPr bwMode="auto">
            <a:xfrm>
              <a:off x="3150" y="2189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5" name="Freeform 553"/>
            <p:cNvSpPr>
              <a:spLocks/>
            </p:cNvSpPr>
            <p:nvPr/>
          </p:nvSpPr>
          <p:spPr bwMode="auto">
            <a:xfrm>
              <a:off x="3150" y="2189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7" name="Rectangle 555"/>
          <p:cNvSpPr>
            <a:spLocks noChangeArrowheads="1"/>
          </p:cNvSpPr>
          <p:nvPr/>
        </p:nvSpPr>
        <p:spPr bwMode="auto">
          <a:xfrm>
            <a:off x="5002213" y="2903534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8748" name="Line 556"/>
          <p:cNvSpPr>
            <a:spLocks noChangeShapeType="1"/>
          </p:cNvSpPr>
          <p:nvPr/>
        </p:nvSpPr>
        <p:spPr bwMode="auto">
          <a:xfrm>
            <a:off x="4949825" y="2924171"/>
            <a:ext cx="603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86" name="Group 559"/>
          <p:cNvGrpSpPr>
            <a:grpSpLocks/>
          </p:cNvGrpSpPr>
          <p:nvPr/>
        </p:nvGrpSpPr>
        <p:grpSpPr bwMode="auto">
          <a:xfrm>
            <a:off x="4972050" y="2905121"/>
            <a:ext cx="17463" cy="38100"/>
            <a:chOff x="3132" y="2190"/>
            <a:chExt cx="11" cy="24"/>
          </a:xfrm>
        </p:grpSpPr>
        <p:sp>
          <p:nvSpPr>
            <p:cNvPr id="8749" name="Freeform 557"/>
            <p:cNvSpPr>
              <a:spLocks/>
            </p:cNvSpPr>
            <p:nvPr/>
          </p:nvSpPr>
          <p:spPr bwMode="auto">
            <a:xfrm>
              <a:off x="3132" y="219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0" name="Freeform 558"/>
            <p:cNvSpPr>
              <a:spLocks/>
            </p:cNvSpPr>
            <p:nvPr/>
          </p:nvSpPr>
          <p:spPr bwMode="auto">
            <a:xfrm>
              <a:off x="3132" y="219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2" name="Rectangle 560"/>
          <p:cNvSpPr>
            <a:spLocks noChangeArrowheads="1"/>
          </p:cNvSpPr>
          <p:nvPr/>
        </p:nvSpPr>
        <p:spPr bwMode="auto">
          <a:xfrm>
            <a:off x="4970463" y="29067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753" name="Line 561"/>
          <p:cNvSpPr>
            <a:spLocks noChangeShapeType="1"/>
          </p:cNvSpPr>
          <p:nvPr/>
        </p:nvSpPr>
        <p:spPr bwMode="auto">
          <a:xfrm>
            <a:off x="4949825" y="2924171"/>
            <a:ext cx="603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89" name="Group 564"/>
          <p:cNvGrpSpPr>
            <a:grpSpLocks/>
          </p:cNvGrpSpPr>
          <p:nvPr/>
        </p:nvGrpSpPr>
        <p:grpSpPr bwMode="auto">
          <a:xfrm>
            <a:off x="4972050" y="2905121"/>
            <a:ext cx="17463" cy="38100"/>
            <a:chOff x="3132" y="2190"/>
            <a:chExt cx="11" cy="24"/>
          </a:xfrm>
        </p:grpSpPr>
        <p:sp>
          <p:nvSpPr>
            <p:cNvPr id="8754" name="Freeform 562"/>
            <p:cNvSpPr>
              <a:spLocks/>
            </p:cNvSpPr>
            <p:nvPr/>
          </p:nvSpPr>
          <p:spPr bwMode="auto">
            <a:xfrm>
              <a:off x="3132" y="219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5" name="Freeform 563"/>
            <p:cNvSpPr>
              <a:spLocks/>
            </p:cNvSpPr>
            <p:nvPr/>
          </p:nvSpPr>
          <p:spPr bwMode="auto">
            <a:xfrm>
              <a:off x="3132" y="219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7" name="Rectangle 565"/>
          <p:cNvSpPr>
            <a:spLocks noChangeArrowheads="1"/>
          </p:cNvSpPr>
          <p:nvPr/>
        </p:nvSpPr>
        <p:spPr bwMode="auto">
          <a:xfrm>
            <a:off x="4970463" y="29067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758" name="Line 566"/>
          <p:cNvSpPr>
            <a:spLocks noChangeShapeType="1"/>
          </p:cNvSpPr>
          <p:nvPr/>
        </p:nvSpPr>
        <p:spPr bwMode="auto">
          <a:xfrm flipH="1">
            <a:off x="4502150" y="2928934"/>
            <a:ext cx="606425" cy="1127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92" name="Group 572"/>
          <p:cNvGrpSpPr>
            <a:grpSpLocks/>
          </p:cNvGrpSpPr>
          <p:nvPr/>
        </p:nvGrpSpPr>
        <p:grpSpPr bwMode="auto">
          <a:xfrm>
            <a:off x="4757738" y="2967034"/>
            <a:ext cx="61912" cy="42862"/>
            <a:chOff x="2997" y="2229"/>
            <a:chExt cx="39" cy="27"/>
          </a:xfrm>
        </p:grpSpPr>
        <p:sp>
          <p:nvSpPr>
            <p:cNvPr id="8759" name="Line 567"/>
            <p:cNvSpPr>
              <a:spLocks noChangeShapeType="1"/>
            </p:cNvSpPr>
            <p:nvPr/>
          </p:nvSpPr>
          <p:spPr bwMode="auto">
            <a:xfrm flipV="1">
              <a:off x="2997" y="2240"/>
              <a:ext cx="39" cy="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93" name="Group 570"/>
            <p:cNvGrpSpPr>
              <a:grpSpLocks/>
            </p:cNvGrpSpPr>
            <p:nvPr/>
          </p:nvGrpSpPr>
          <p:grpSpPr bwMode="auto">
            <a:xfrm>
              <a:off x="3010" y="2230"/>
              <a:ext cx="13" cy="26"/>
              <a:chOff x="3010" y="2230"/>
              <a:chExt cx="13" cy="26"/>
            </a:xfrm>
          </p:grpSpPr>
          <p:sp>
            <p:nvSpPr>
              <p:cNvPr id="8760" name="Freeform 568"/>
              <p:cNvSpPr>
                <a:spLocks/>
              </p:cNvSpPr>
              <p:nvPr/>
            </p:nvSpPr>
            <p:spPr bwMode="auto">
              <a:xfrm>
                <a:off x="3010" y="2230"/>
                <a:ext cx="13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2"/>
                  </a:cxn>
                  <a:cxn ang="0">
                    <a:pos x="13" y="21"/>
                  </a:cxn>
                  <a:cxn ang="0">
                    <a:pos x="11" y="25"/>
                  </a:cxn>
                  <a:cxn ang="0">
                    <a:pos x="6" y="26"/>
                  </a:cxn>
                  <a:cxn ang="0">
                    <a:pos x="3" y="23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26">
                    <a:moveTo>
                      <a:pt x="7" y="0"/>
                    </a:moveTo>
                    <a:lnTo>
                      <a:pt x="10" y="2"/>
                    </a:lnTo>
                    <a:lnTo>
                      <a:pt x="13" y="21"/>
                    </a:lnTo>
                    <a:lnTo>
                      <a:pt x="11" y="25"/>
                    </a:lnTo>
                    <a:lnTo>
                      <a:pt x="6" y="26"/>
                    </a:lnTo>
                    <a:lnTo>
                      <a:pt x="3" y="2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" name="Freeform 569"/>
              <p:cNvSpPr>
                <a:spLocks/>
              </p:cNvSpPr>
              <p:nvPr/>
            </p:nvSpPr>
            <p:spPr bwMode="auto">
              <a:xfrm>
                <a:off x="3010" y="2230"/>
                <a:ext cx="13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2"/>
                  </a:cxn>
                  <a:cxn ang="0">
                    <a:pos x="13" y="21"/>
                  </a:cxn>
                  <a:cxn ang="0">
                    <a:pos x="11" y="25"/>
                  </a:cxn>
                  <a:cxn ang="0">
                    <a:pos x="6" y="26"/>
                  </a:cxn>
                  <a:cxn ang="0">
                    <a:pos x="3" y="23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" y="0"/>
                  </a:cxn>
                </a:cxnLst>
                <a:rect l="0" t="0" r="r" b="b"/>
                <a:pathLst>
                  <a:path w="13" h="26">
                    <a:moveTo>
                      <a:pt x="7" y="0"/>
                    </a:moveTo>
                    <a:lnTo>
                      <a:pt x="10" y="2"/>
                    </a:lnTo>
                    <a:lnTo>
                      <a:pt x="13" y="21"/>
                    </a:lnTo>
                    <a:lnTo>
                      <a:pt x="11" y="25"/>
                    </a:lnTo>
                    <a:lnTo>
                      <a:pt x="6" y="26"/>
                    </a:lnTo>
                    <a:lnTo>
                      <a:pt x="3" y="2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3" name="Rectangle 571"/>
            <p:cNvSpPr>
              <a:spLocks noChangeArrowheads="1"/>
            </p:cNvSpPr>
            <p:nvPr/>
          </p:nvSpPr>
          <p:spPr bwMode="auto">
            <a:xfrm rot="21000000">
              <a:off x="3008" y="2229"/>
              <a:ext cx="12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</p:grpSp>
      <p:grpSp>
        <p:nvGrpSpPr>
          <p:cNvPr id="8494" name="Group 578"/>
          <p:cNvGrpSpPr>
            <a:grpSpLocks/>
          </p:cNvGrpSpPr>
          <p:nvPr/>
        </p:nvGrpSpPr>
        <p:grpSpPr bwMode="auto">
          <a:xfrm>
            <a:off x="4622800" y="2994021"/>
            <a:ext cx="60325" cy="44450"/>
            <a:chOff x="2912" y="2246"/>
            <a:chExt cx="38" cy="28"/>
          </a:xfrm>
        </p:grpSpPr>
        <p:sp>
          <p:nvSpPr>
            <p:cNvPr id="8765" name="Line 573"/>
            <p:cNvSpPr>
              <a:spLocks noChangeShapeType="1"/>
            </p:cNvSpPr>
            <p:nvPr/>
          </p:nvSpPr>
          <p:spPr bwMode="auto">
            <a:xfrm flipV="1">
              <a:off x="2912" y="2257"/>
              <a:ext cx="38" cy="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0" name="Group 576"/>
            <p:cNvGrpSpPr>
              <a:grpSpLocks/>
            </p:cNvGrpSpPr>
            <p:nvPr/>
          </p:nvGrpSpPr>
          <p:grpSpPr bwMode="auto">
            <a:xfrm>
              <a:off x="2924" y="2247"/>
              <a:ext cx="14" cy="27"/>
              <a:chOff x="2924" y="2247"/>
              <a:chExt cx="14" cy="27"/>
            </a:xfrm>
          </p:grpSpPr>
          <p:sp>
            <p:nvSpPr>
              <p:cNvPr id="8766" name="Freeform 574"/>
              <p:cNvSpPr>
                <a:spLocks/>
              </p:cNvSpPr>
              <p:nvPr/>
            </p:nvSpPr>
            <p:spPr bwMode="auto">
              <a:xfrm>
                <a:off x="2924" y="2247"/>
                <a:ext cx="14" cy="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4" y="22"/>
                  </a:cxn>
                  <a:cxn ang="0">
                    <a:pos x="11" y="26"/>
                  </a:cxn>
                  <a:cxn ang="0">
                    <a:pos x="7" y="27"/>
                  </a:cxn>
                  <a:cxn ang="0">
                    <a:pos x="3" y="24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27">
                    <a:moveTo>
                      <a:pt x="7" y="0"/>
                    </a:moveTo>
                    <a:lnTo>
                      <a:pt x="10" y="3"/>
                    </a:lnTo>
                    <a:lnTo>
                      <a:pt x="14" y="22"/>
                    </a:lnTo>
                    <a:lnTo>
                      <a:pt x="11" y="26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" name="Freeform 575"/>
              <p:cNvSpPr>
                <a:spLocks/>
              </p:cNvSpPr>
              <p:nvPr/>
            </p:nvSpPr>
            <p:spPr bwMode="auto">
              <a:xfrm>
                <a:off x="2924" y="2247"/>
                <a:ext cx="14" cy="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4" y="22"/>
                  </a:cxn>
                  <a:cxn ang="0">
                    <a:pos x="11" y="26"/>
                  </a:cxn>
                  <a:cxn ang="0">
                    <a:pos x="7" y="27"/>
                  </a:cxn>
                  <a:cxn ang="0">
                    <a:pos x="3" y="24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7" y="0"/>
                  </a:cxn>
                </a:cxnLst>
                <a:rect l="0" t="0" r="r" b="b"/>
                <a:pathLst>
                  <a:path w="14" h="27">
                    <a:moveTo>
                      <a:pt x="7" y="0"/>
                    </a:moveTo>
                    <a:lnTo>
                      <a:pt x="10" y="3"/>
                    </a:lnTo>
                    <a:lnTo>
                      <a:pt x="14" y="22"/>
                    </a:lnTo>
                    <a:lnTo>
                      <a:pt x="11" y="26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9" name="Rectangle 577"/>
            <p:cNvSpPr>
              <a:spLocks noChangeArrowheads="1"/>
            </p:cNvSpPr>
            <p:nvPr/>
          </p:nvSpPr>
          <p:spPr bwMode="auto">
            <a:xfrm rot="21000000">
              <a:off x="2924" y="2246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</p:grpSp>
      <p:grpSp>
        <p:nvGrpSpPr>
          <p:cNvPr id="8503" name="Group 584"/>
          <p:cNvGrpSpPr>
            <a:grpSpLocks/>
          </p:cNvGrpSpPr>
          <p:nvPr/>
        </p:nvGrpSpPr>
        <p:grpSpPr bwMode="auto">
          <a:xfrm>
            <a:off x="4919663" y="2930521"/>
            <a:ext cx="61912" cy="42863"/>
            <a:chOff x="3099" y="2206"/>
            <a:chExt cx="39" cy="27"/>
          </a:xfrm>
        </p:grpSpPr>
        <p:sp>
          <p:nvSpPr>
            <p:cNvPr id="8771" name="Line 579"/>
            <p:cNvSpPr>
              <a:spLocks noChangeShapeType="1"/>
            </p:cNvSpPr>
            <p:nvPr/>
          </p:nvSpPr>
          <p:spPr bwMode="auto">
            <a:xfrm flipV="1">
              <a:off x="3099" y="2217"/>
              <a:ext cx="39" cy="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7" name="Group 582"/>
            <p:cNvGrpSpPr>
              <a:grpSpLocks/>
            </p:cNvGrpSpPr>
            <p:nvPr/>
          </p:nvGrpSpPr>
          <p:grpSpPr bwMode="auto">
            <a:xfrm>
              <a:off x="3112" y="2207"/>
              <a:ext cx="13" cy="26"/>
              <a:chOff x="3112" y="2207"/>
              <a:chExt cx="13" cy="26"/>
            </a:xfrm>
          </p:grpSpPr>
          <p:sp>
            <p:nvSpPr>
              <p:cNvPr id="8772" name="Freeform 580"/>
              <p:cNvSpPr>
                <a:spLocks/>
              </p:cNvSpPr>
              <p:nvPr/>
            </p:nvSpPr>
            <p:spPr bwMode="auto">
              <a:xfrm>
                <a:off x="3112" y="2207"/>
                <a:ext cx="13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3" y="22"/>
                  </a:cxn>
                  <a:cxn ang="0">
                    <a:pos x="11" y="26"/>
                  </a:cxn>
                  <a:cxn ang="0">
                    <a:pos x="6" y="26"/>
                  </a:cxn>
                  <a:cxn ang="0">
                    <a:pos x="3" y="24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26">
                    <a:moveTo>
                      <a:pt x="7" y="0"/>
                    </a:moveTo>
                    <a:lnTo>
                      <a:pt x="10" y="3"/>
                    </a:lnTo>
                    <a:lnTo>
                      <a:pt x="13" y="22"/>
                    </a:lnTo>
                    <a:lnTo>
                      <a:pt x="11" y="26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" name="Freeform 581"/>
              <p:cNvSpPr>
                <a:spLocks/>
              </p:cNvSpPr>
              <p:nvPr/>
            </p:nvSpPr>
            <p:spPr bwMode="auto">
              <a:xfrm>
                <a:off x="3112" y="2207"/>
                <a:ext cx="13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3"/>
                  </a:cxn>
                  <a:cxn ang="0">
                    <a:pos x="13" y="22"/>
                  </a:cxn>
                  <a:cxn ang="0">
                    <a:pos x="11" y="26"/>
                  </a:cxn>
                  <a:cxn ang="0">
                    <a:pos x="6" y="26"/>
                  </a:cxn>
                  <a:cxn ang="0">
                    <a:pos x="3" y="24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7" y="0"/>
                  </a:cxn>
                </a:cxnLst>
                <a:rect l="0" t="0" r="r" b="b"/>
                <a:pathLst>
                  <a:path w="13" h="26">
                    <a:moveTo>
                      <a:pt x="7" y="0"/>
                    </a:moveTo>
                    <a:lnTo>
                      <a:pt x="10" y="3"/>
                    </a:lnTo>
                    <a:lnTo>
                      <a:pt x="13" y="22"/>
                    </a:lnTo>
                    <a:lnTo>
                      <a:pt x="11" y="26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5" name="Rectangle 583"/>
            <p:cNvSpPr>
              <a:spLocks noChangeArrowheads="1"/>
            </p:cNvSpPr>
            <p:nvPr/>
          </p:nvSpPr>
          <p:spPr bwMode="auto">
            <a:xfrm rot="21000000">
              <a:off x="3112" y="2206"/>
              <a:ext cx="1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</p:grpSp>
      <p:sp>
        <p:nvSpPr>
          <p:cNvPr id="8777" name="Line 585"/>
          <p:cNvSpPr>
            <a:spLocks noChangeShapeType="1"/>
          </p:cNvSpPr>
          <p:nvPr/>
        </p:nvSpPr>
        <p:spPr bwMode="auto">
          <a:xfrm flipH="1">
            <a:off x="4502150" y="2928934"/>
            <a:ext cx="606425" cy="1127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78" name="Line 586"/>
          <p:cNvSpPr>
            <a:spLocks noChangeShapeType="1"/>
          </p:cNvSpPr>
          <p:nvPr/>
        </p:nvSpPr>
        <p:spPr bwMode="auto">
          <a:xfrm flipV="1">
            <a:off x="4757738" y="2984496"/>
            <a:ext cx="61912" cy="1111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1" name="Group 589"/>
          <p:cNvGrpSpPr>
            <a:grpSpLocks/>
          </p:cNvGrpSpPr>
          <p:nvPr/>
        </p:nvGrpSpPr>
        <p:grpSpPr bwMode="auto">
          <a:xfrm>
            <a:off x="4778375" y="2968621"/>
            <a:ext cx="20638" cy="41275"/>
            <a:chOff x="3010" y="2230"/>
            <a:chExt cx="13" cy="26"/>
          </a:xfrm>
        </p:grpSpPr>
        <p:sp>
          <p:nvSpPr>
            <p:cNvPr id="8779" name="Freeform 587"/>
            <p:cNvSpPr>
              <a:spLocks/>
            </p:cNvSpPr>
            <p:nvPr/>
          </p:nvSpPr>
          <p:spPr bwMode="auto">
            <a:xfrm>
              <a:off x="3010" y="2230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2"/>
                </a:cxn>
                <a:cxn ang="0">
                  <a:pos x="13" y="21"/>
                </a:cxn>
                <a:cxn ang="0">
                  <a:pos x="11" y="25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2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0" name="Freeform 588"/>
            <p:cNvSpPr>
              <a:spLocks/>
            </p:cNvSpPr>
            <p:nvPr/>
          </p:nvSpPr>
          <p:spPr bwMode="auto">
            <a:xfrm>
              <a:off x="3010" y="2230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2"/>
                </a:cxn>
                <a:cxn ang="0">
                  <a:pos x="13" y="21"/>
                </a:cxn>
                <a:cxn ang="0">
                  <a:pos x="11" y="25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2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2" name="Rectangle 590"/>
          <p:cNvSpPr>
            <a:spLocks noChangeArrowheads="1"/>
          </p:cNvSpPr>
          <p:nvPr/>
        </p:nvSpPr>
        <p:spPr bwMode="auto">
          <a:xfrm rot="21000000">
            <a:off x="4775200" y="29670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783" name="Line 591"/>
          <p:cNvSpPr>
            <a:spLocks noChangeShapeType="1"/>
          </p:cNvSpPr>
          <p:nvPr/>
        </p:nvSpPr>
        <p:spPr bwMode="auto">
          <a:xfrm flipV="1">
            <a:off x="4757738" y="2984496"/>
            <a:ext cx="61912" cy="1111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4" name="Group 594"/>
          <p:cNvGrpSpPr>
            <a:grpSpLocks/>
          </p:cNvGrpSpPr>
          <p:nvPr/>
        </p:nvGrpSpPr>
        <p:grpSpPr bwMode="auto">
          <a:xfrm>
            <a:off x="4778375" y="2968621"/>
            <a:ext cx="20638" cy="41275"/>
            <a:chOff x="3010" y="2230"/>
            <a:chExt cx="13" cy="26"/>
          </a:xfrm>
        </p:grpSpPr>
        <p:sp>
          <p:nvSpPr>
            <p:cNvPr id="8784" name="Freeform 592"/>
            <p:cNvSpPr>
              <a:spLocks/>
            </p:cNvSpPr>
            <p:nvPr/>
          </p:nvSpPr>
          <p:spPr bwMode="auto">
            <a:xfrm>
              <a:off x="3010" y="2230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2"/>
                </a:cxn>
                <a:cxn ang="0">
                  <a:pos x="13" y="21"/>
                </a:cxn>
                <a:cxn ang="0">
                  <a:pos x="11" y="25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2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5" name="Freeform 593"/>
            <p:cNvSpPr>
              <a:spLocks/>
            </p:cNvSpPr>
            <p:nvPr/>
          </p:nvSpPr>
          <p:spPr bwMode="auto">
            <a:xfrm>
              <a:off x="3010" y="2230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2"/>
                </a:cxn>
                <a:cxn ang="0">
                  <a:pos x="13" y="21"/>
                </a:cxn>
                <a:cxn ang="0">
                  <a:pos x="11" y="25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2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7" name="Rectangle 595"/>
          <p:cNvSpPr>
            <a:spLocks noChangeArrowheads="1"/>
          </p:cNvSpPr>
          <p:nvPr/>
        </p:nvSpPr>
        <p:spPr bwMode="auto">
          <a:xfrm rot="21000000">
            <a:off x="4775200" y="29670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788" name="Line 596"/>
          <p:cNvSpPr>
            <a:spLocks noChangeShapeType="1"/>
          </p:cNvSpPr>
          <p:nvPr/>
        </p:nvSpPr>
        <p:spPr bwMode="auto">
          <a:xfrm flipV="1">
            <a:off x="4622800" y="3011484"/>
            <a:ext cx="60325" cy="111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15" name="Group 599"/>
          <p:cNvGrpSpPr>
            <a:grpSpLocks/>
          </p:cNvGrpSpPr>
          <p:nvPr/>
        </p:nvGrpSpPr>
        <p:grpSpPr bwMode="auto">
          <a:xfrm>
            <a:off x="4641850" y="2995609"/>
            <a:ext cx="22225" cy="42862"/>
            <a:chOff x="2924" y="2247"/>
            <a:chExt cx="14" cy="27"/>
          </a:xfrm>
        </p:grpSpPr>
        <p:sp>
          <p:nvSpPr>
            <p:cNvPr id="8789" name="Freeform 597"/>
            <p:cNvSpPr>
              <a:spLocks/>
            </p:cNvSpPr>
            <p:nvPr/>
          </p:nvSpPr>
          <p:spPr bwMode="auto">
            <a:xfrm>
              <a:off x="2924" y="2247"/>
              <a:ext cx="14" cy="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4" y="22"/>
                </a:cxn>
                <a:cxn ang="0">
                  <a:pos x="11" y="26"/>
                </a:cxn>
                <a:cxn ang="0">
                  <a:pos x="7" y="27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4" h="27">
                  <a:moveTo>
                    <a:pt x="7" y="0"/>
                  </a:moveTo>
                  <a:lnTo>
                    <a:pt x="10" y="3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0" name="Freeform 598"/>
            <p:cNvSpPr>
              <a:spLocks/>
            </p:cNvSpPr>
            <p:nvPr/>
          </p:nvSpPr>
          <p:spPr bwMode="auto">
            <a:xfrm>
              <a:off x="2924" y="2247"/>
              <a:ext cx="14" cy="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4" y="22"/>
                </a:cxn>
                <a:cxn ang="0">
                  <a:pos x="11" y="26"/>
                </a:cxn>
                <a:cxn ang="0">
                  <a:pos x="7" y="27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4" h="27">
                  <a:moveTo>
                    <a:pt x="7" y="0"/>
                  </a:moveTo>
                  <a:lnTo>
                    <a:pt x="10" y="3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92" name="Rectangle 600"/>
          <p:cNvSpPr>
            <a:spLocks noChangeArrowheads="1"/>
          </p:cNvSpPr>
          <p:nvPr/>
        </p:nvSpPr>
        <p:spPr bwMode="auto">
          <a:xfrm rot="21000000">
            <a:off x="4641850" y="29940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8793" name="Line 601"/>
          <p:cNvSpPr>
            <a:spLocks noChangeShapeType="1"/>
          </p:cNvSpPr>
          <p:nvPr/>
        </p:nvSpPr>
        <p:spPr bwMode="auto">
          <a:xfrm flipV="1">
            <a:off x="4622800" y="3011484"/>
            <a:ext cx="60325" cy="111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1" name="Group 604"/>
          <p:cNvGrpSpPr>
            <a:grpSpLocks/>
          </p:cNvGrpSpPr>
          <p:nvPr/>
        </p:nvGrpSpPr>
        <p:grpSpPr bwMode="auto">
          <a:xfrm>
            <a:off x="4641850" y="2995609"/>
            <a:ext cx="22225" cy="42862"/>
            <a:chOff x="2924" y="2247"/>
            <a:chExt cx="14" cy="27"/>
          </a:xfrm>
        </p:grpSpPr>
        <p:sp>
          <p:nvSpPr>
            <p:cNvPr id="8794" name="Freeform 602"/>
            <p:cNvSpPr>
              <a:spLocks/>
            </p:cNvSpPr>
            <p:nvPr/>
          </p:nvSpPr>
          <p:spPr bwMode="auto">
            <a:xfrm>
              <a:off x="2924" y="2247"/>
              <a:ext cx="14" cy="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4" y="22"/>
                </a:cxn>
                <a:cxn ang="0">
                  <a:pos x="11" y="26"/>
                </a:cxn>
                <a:cxn ang="0">
                  <a:pos x="7" y="27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4" h="27">
                  <a:moveTo>
                    <a:pt x="7" y="0"/>
                  </a:moveTo>
                  <a:lnTo>
                    <a:pt x="10" y="3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5" name="Freeform 603"/>
            <p:cNvSpPr>
              <a:spLocks/>
            </p:cNvSpPr>
            <p:nvPr/>
          </p:nvSpPr>
          <p:spPr bwMode="auto">
            <a:xfrm>
              <a:off x="2924" y="2247"/>
              <a:ext cx="14" cy="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4" y="22"/>
                </a:cxn>
                <a:cxn ang="0">
                  <a:pos x="11" y="26"/>
                </a:cxn>
                <a:cxn ang="0">
                  <a:pos x="7" y="27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4" h="27">
                  <a:moveTo>
                    <a:pt x="7" y="0"/>
                  </a:moveTo>
                  <a:lnTo>
                    <a:pt x="10" y="3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97" name="Rectangle 605"/>
          <p:cNvSpPr>
            <a:spLocks noChangeArrowheads="1"/>
          </p:cNvSpPr>
          <p:nvPr/>
        </p:nvSpPr>
        <p:spPr bwMode="auto">
          <a:xfrm rot="21000000">
            <a:off x="4641850" y="29940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8798" name="Line 606"/>
          <p:cNvSpPr>
            <a:spLocks noChangeShapeType="1"/>
          </p:cNvSpPr>
          <p:nvPr/>
        </p:nvSpPr>
        <p:spPr bwMode="auto">
          <a:xfrm flipV="1">
            <a:off x="4919663" y="2947984"/>
            <a:ext cx="61912" cy="111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4" name="Group 609"/>
          <p:cNvGrpSpPr>
            <a:grpSpLocks/>
          </p:cNvGrpSpPr>
          <p:nvPr/>
        </p:nvGrpSpPr>
        <p:grpSpPr bwMode="auto">
          <a:xfrm>
            <a:off x="4940300" y="2932109"/>
            <a:ext cx="20638" cy="41275"/>
            <a:chOff x="3112" y="2207"/>
            <a:chExt cx="13" cy="26"/>
          </a:xfrm>
        </p:grpSpPr>
        <p:sp>
          <p:nvSpPr>
            <p:cNvPr id="8799" name="Freeform 607"/>
            <p:cNvSpPr>
              <a:spLocks/>
            </p:cNvSpPr>
            <p:nvPr/>
          </p:nvSpPr>
          <p:spPr bwMode="auto">
            <a:xfrm>
              <a:off x="3112" y="2207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3" y="22"/>
                </a:cxn>
                <a:cxn ang="0">
                  <a:pos x="11" y="26"/>
                </a:cxn>
                <a:cxn ang="0">
                  <a:pos x="6" y="26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3"/>
                  </a:lnTo>
                  <a:lnTo>
                    <a:pt x="13" y="22"/>
                  </a:lnTo>
                  <a:lnTo>
                    <a:pt x="11" y="26"/>
                  </a:lnTo>
                  <a:lnTo>
                    <a:pt x="6" y="26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0" name="Freeform 608"/>
            <p:cNvSpPr>
              <a:spLocks/>
            </p:cNvSpPr>
            <p:nvPr/>
          </p:nvSpPr>
          <p:spPr bwMode="auto">
            <a:xfrm>
              <a:off x="3112" y="2207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3" y="22"/>
                </a:cxn>
                <a:cxn ang="0">
                  <a:pos x="11" y="26"/>
                </a:cxn>
                <a:cxn ang="0">
                  <a:pos x="6" y="26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3"/>
                  </a:lnTo>
                  <a:lnTo>
                    <a:pt x="13" y="22"/>
                  </a:lnTo>
                  <a:lnTo>
                    <a:pt x="11" y="26"/>
                  </a:lnTo>
                  <a:lnTo>
                    <a:pt x="6" y="26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2" name="Rectangle 610"/>
          <p:cNvSpPr>
            <a:spLocks noChangeArrowheads="1"/>
          </p:cNvSpPr>
          <p:nvPr/>
        </p:nvSpPr>
        <p:spPr bwMode="auto">
          <a:xfrm rot="21000000">
            <a:off x="4940300" y="29305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8803" name="Line 611"/>
          <p:cNvSpPr>
            <a:spLocks noChangeShapeType="1"/>
          </p:cNvSpPr>
          <p:nvPr/>
        </p:nvSpPr>
        <p:spPr bwMode="auto">
          <a:xfrm flipV="1">
            <a:off x="4919663" y="2947984"/>
            <a:ext cx="61912" cy="111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28" name="Group 614"/>
          <p:cNvGrpSpPr>
            <a:grpSpLocks/>
          </p:cNvGrpSpPr>
          <p:nvPr/>
        </p:nvGrpSpPr>
        <p:grpSpPr bwMode="auto">
          <a:xfrm>
            <a:off x="4940300" y="2932109"/>
            <a:ext cx="20638" cy="41275"/>
            <a:chOff x="3112" y="2207"/>
            <a:chExt cx="13" cy="26"/>
          </a:xfrm>
        </p:grpSpPr>
        <p:sp>
          <p:nvSpPr>
            <p:cNvPr id="8804" name="Freeform 612"/>
            <p:cNvSpPr>
              <a:spLocks/>
            </p:cNvSpPr>
            <p:nvPr/>
          </p:nvSpPr>
          <p:spPr bwMode="auto">
            <a:xfrm>
              <a:off x="3112" y="2207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3" y="22"/>
                </a:cxn>
                <a:cxn ang="0">
                  <a:pos x="11" y="26"/>
                </a:cxn>
                <a:cxn ang="0">
                  <a:pos x="6" y="26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3"/>
                  </a:lnTo>
                  <a:lnTo>
                    <a:pt x="13" y="22"/>
                  </a:lnTo>
                  <a:lnTo>
                    <a:pt x="11" y="26"/>
                  </a:lnTo>
                  <a:lnTo>
                    <a:pt x="6" y="26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5" name="Freeform 613"/>
            <p:cNvSpPr>
              <a:spLocks/>
            </p:cNvSpPr>
            <p:nvPr/>
          </p:nvSpPr>
          <p:spPr bwMode="auto">
            <a:xfrm>
              <a:off x="3112" y="2207"/>
              <a:ext cx="13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3" y="22"/>
                </a:cxn>
                <a:cxn ang="0">
                  <a:pos x="11" y="26"/>
                </a:cxn>
                <a:cxn ang="0">
                  <a:pos x="6" y="26"/>
                </a:cxn>
                <a:cxn ang="0">
                  <a:pos x="3" y="24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lnTo>
                    <a:pt x="10" y="3"/>
                  </a:lnTo>
                  <a:lnTo>
                    <a:pt x="13" y="22"/>
                  </a:lnTo>
                  <a:lnTo>
                    <a:pt x="11" y="26"/>
                  </a:lnTo>
                  <a:lnTo>
                    <a:pt x="6" y="26"/>
                  </a:lnTo>
                  <a:lnTo>
                    <a:pt x="3" y="24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" name="Rectangle 615"/>
          <p:cNvSpPr>
            <a:spLocks noChangeArrowheads="1"/>
          </p:cNvSpPr>
          <p:nvPr/>
        </p:nvSpPr>
        <p:spPr bwMode="auto">
          <a:xfrm rot="21000000">
            <a:off x="4940300" y="29305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532" name="Group 618"/>
          <p:cNvGrpSpPr>
            <a:grpSpLocks/>
          </p:cNvGrpSpPr>
          <p:nvPr/>
        </p:nvGrpSpPr>
        <p:grpSpPr bwMode="auto">
          <a:xfrm>
            <a:off x="5005388" y="2954334"/>
            <a:ext cx="15875" cy="23812"/>
            <a:chOff x="3153" y="2221"/>
            <a:chExt cx="10" cy="15"/>
          </a:xfrm>
        </p:grpSpPr>
        <p:sp>
          <p:nvSpPr>
            <p:cNvPr id="8808" name="Freeform 616"/>
            <p:cNvSpPr>
              <a:spLocks/>
            </p:cNvSpPr>
            <p:nvPr/>
          </p:nvSpPr>
          <p:spPr bwMode="auto">
            <a:xfrm>
              <a:off x="3153" y="2221"/>
              <a:ext cx="10" cy="1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5" y="15"/>
                </a:cxn>
                <a:cxn ang="0">
                  <a:pos x="10" y="13"/>
                </a:cxn>
              </a:cxnLst>
              <a:rect l="0" t="0" r="r" b="b"/>
              <a:pathLst>
                <a:path w="10" h="15">
                  <a:moveTo>
                    <a:pt x="10" y="13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" name="Freeform 617"/>
            <p:cNvSpPr>
              <a:spLocks/>
            </p:cNvSpPr>
            <p:nvPr/>
          </p:nvSpPr>
          <p:spPr bwMode="auto">
            <a:xfrm>
              <a:off x="3153" y="2221"/>
              <a:ext cx="10" cy="1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5" y="15"/>
                </a:cxn>
                <a:cxn ang="0">
                  <a:pos x="10" y="13"/>
                </a:cxn>
              </a:cxnLst>
              <a:rect l="0" t="0" r="r" b="b"/>
              <a:pathLst>
                <a:path w="10" h="15">
                  <a:moveTo>
                    <a:pt x="10" y="13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0" y="13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1" name="Line 619"/>
          <p:cNvSpPr>
            <a:spLocks noChangeShapeType="1"/>
          </p:cNvSpPr>
          <p:nvPr/>
        </p:nvSpPr>
        <p:spPr bwMode="auto">
          <a:xfrm flipH="1" flipV="1">
            <a:off x="3541713" y="3051171"/>
            <a:ext cx="946150" cy="63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5" name="Group 622"/>
          <p:cNvGrpSpPr>
            <a:grpSpLocks/>
          </p:cNvGrpSpPr>
          <p:nvPr/>
        </p:nvGrpSpPr>
        <p:grpSpPr bwMode="auto">
          <a:xfrm>
            <a:off x="4484688" y="3043234"/>
            <a:ext cx="25400" cy="26987"/>
            <a:chOff x="2825" y="2277"/>
            <a:chExt cx="16" cy="17"/>
          </a:xfrm>
        </p:grpSpPr>
        <p:sp>
          <p:nvSpPr>
            <p:cNvPr id="8812" name="Rectangle 620"/>
            <p:cNvSpPr>
              <a:spLocks noChangeArrowheads="1"/>
            </p:cNvSpPr>
            <p:nvPr/>
          </p:nvSpPr>
          <p:spPr bwMode="auto">
            <a:xfrm>
              <a:off x="2825" y="2277"/>
              <a:ext cx="16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" name="Rectangle 621"/>
            <p:cNvSpPr>
              <a:spLocks noChangeArrowheads="1"/>
            </p:cNvSpPr>
            <p:nvPr/>
          </p:nvSpPr>
          <p:spPr bwMode="auto">
            <a:xfrm>
              <a:off x="2825" y="2277"/>
              <a:ext cx="16" cy="1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5" name="Line 623"/>
          <p:cNvSpPr>
            <a:spLocks noChangeShapeType="1"/>
          </p:cNvSpPr>
          <p:nvPr/>
        </p:nvSpPr>
        <p:spPr bwMode="auto">
          <a:xfrm>
            <a:off x="3689350" y="3051171"/>
            <a:ext cx="74613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36" name="Group 626"/>
          <p:cNvGrpSpPr>
            <a:grpSpLocks/>
          </p:cNvGrpSpPr>
          <p:nvPr/>
        </p:nvGrpSpPr>
        <p:grpSpPr bwMode="auto">
          <a:xfrm>
            <a:off x="3689350" y="3032121"/>
            <a:ext cx="17463" cy="38100"/>
            <a:chOff x="2324" y="2270"/>
            <a:chExt cx="11" cy="24"/>
          </a:xfrm>
        </p:grpSpPr>
        <p:sp>
          <p:nvSpPr>
            <p:cNvPr id="8816" name="Freeform 624"/>
            <p:cNvSpPr>
              <a:spLocks/>
            </p:cNvSpPr>
            <p:nvPr/>
          </p:nvSpPr>
          <p:spPr bwMode="auto">
            <a:xfrm>
              <a:off x="2324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7" name="Freeform 625"/>
            <p:cNvSpPr>
              <a:spLocks/>
            </p:cNvSpPr>
            <p:nvPr/>
          </p:nvSpPr>
          <p:spPr bwMode="auto">
            <a:xfrm>
              <a:off x="2324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9" name="Rectangle 627"/>
          <p:cNvSpPr>
            <a:spLocks noChangeArrowheads="1"/>
          </p:cNvSpPr>
          <p:nvPr/>
        </p:nvSpPr>
        <p:spPr bwMode="auto">
          <a:xfrm>
            <a:off x="3689350" y="30337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542" name="Group 630"/>
          <p:cNvGrpSpPr>
            <a:grpSpLocks/>
          </p:cNvGrpSpPr>
          <p:nvPr/>
        </p:nvGrpSpPr>
        <p:grpSpPr bwMode="auto">
          <a:xfrm>
            <a:off x="3717925" y="3032121"/>
            <a:ext cx="17463" cy="38100"/>
            <a:chOff x="2342" y="2270"/>
            <a:chExt cx="11" cy="24"/>
          </a:xfrm>
        </p:grpSpPr>
        <p:sp>
          <p:nvSpPr>
            <p:cNvPr id="8820" name="Freeform 628"/>
            <p:cNvSpPr>
              <a:spLocks/>
            </p:cNvSpPr>
            <p:nvPr/>
          </p:nvSpPr>
          <p:spPr bwMode="auto">
            <a:xfrm>
              <a:off x="2342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1" name="Freeform 629"/>
            <p:cNvSpPr>
              <a:spLocks/>
            </p:cNvSpPr>
            <p:nvPr/>
          </p:nvSpPr>
          <p:spPr bwMode="auto">
            <a:xfrm>
              <a:off x="2342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23" name="Rectangle 631"/>
          <p:cNvSpPr>
            <a:spLocks noChangeArrowheads="1"/>
          </p:cNvSpPr>
          <p:nvPr/>
        </p:nvSpPr>
        <p:spPr bwMode="auto">
          <a:xfrm>
            <a:off x="3719513" y="3033709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545" name="Group 634"/>
          <p:cNvGrpSpPr>
            <a:grpSpLocks/>
          </p:cNvGrpSpPr>
          <p:nvPr/>
        </p:nvGrpSpPr>
        <p:grpSpPr bwMode="auto">
          <a:xfrm>
            <a:off x="3746500" y="3032121"/>
            <a:ext cx="17463" cy="36513"/>
            <a:chOff x="2360" y="2270"/>
            <a:chExt cx="11" cy="23"/>
          </a:xfrm>
        </p:grpSpPr>
        <p:sp>
          <p:nvSpPr>
            <p:cNvPr id="8824" name="Freeform 632"/>
            <p:cNvSpPr>
              <a:spLocks/>
            </p:cNvSpPr>
            <p:nvPr/>
          </p:nvSpPr>
          <p:spPr bwMode="auto">
            <a:xfrm>
              <a:off x="2360" y="2270"/>
              <a:ext cx="11" cy="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5" name="Freeform 633"/>
            <p:cNvSpPr>
              <a:spLocks/>
            </p:cNvSpPr>
            <p:nvPr/>
          </p:nvSpPr>
          <p:spPr bwMode="auto">
            <a:xfrm>
              <a:off x="2360" y="2270"/>
              <a:ext cx="11" cy="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27" name="Rectangle 635"/>
          <p:cNvSpPr>
            <a:spLocks noChangeArrowheads="1"/>
          </p:cNvSpPr>
          <p:nvPr/>
        </p:nvSpPr>
        <p:spPr bwMode="auto">
          <a:xfrm>
            <a:off x="3744913" y="303212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828" name="Line 636"/>
          <p:cNvSpPr>
            <a:spLocks noChangeShapeType="1"/>
          </p:cNvSpPr>
          <p:nvPr/>
        </p:nvSpPr>
        <p:spPr bwMode="auto">
          <a:xfrm>
            <a:off x="3689350" y="3051171"/>
            <a:ext cx="74613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49" name="Group 639"/>
          <p:cNvGrpSpPr>
            <a:grpSpLocks/>
          </p:cNvGrpSpPr>
          <p:nvPr/>
        </p:nvGrpSpPr>
        <p:grpSpPr bwMode="auto">
          <a:xfrm>
            <a:off x="3689350" y="3032121"/>
            <a:ext cx="17463" cy="38100"/>
            <a:chOff x="2324" y="2270"/>
            <a:chExt cx="11" cy="24"/>
          </a:xfrm>
        </p:grpSpPr>
        <p:sp>
          <p:nvSpPr>
            <p:cNvPr id="8829" name="Freeform 637"/>
            <p:cNvSpPr>
              <a:spLocks/>
            </p:cNvSpPr>
            <p:nvPr/>
          </p:nvSpPr>
          <p:spPr bwMode="auto">
            <a:xfrm>
              <a:off x="2324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0" name="Freeform 638"/>
            <p:cNvSpPr>
              <a:spLocks/>
            </p:cNvSpPr>
            <p:nvPr/>
          </p:nvSpPr>
          <p:spPr bwMode="auto">
            <a:xfrm>
              <a:off x="2324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32" name="Rectangle 640"/>
          <p:cNvSpPr>
            <a:spLocks noChangeArrowheads="1"/>
          </p:cNvSpPr>
          <p:nvPr/>
        </p:nvSpPr>
        <p:spPr bwMode="auto">
          <a:xfrm>
            <a:off x="3689350" y="30337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553" name="Group 643"/>
          <p:cNvGrpSpPr>
            <a:grpSpLocks/>
          </p:cNvGrpSpPr>
          <p:nvPr/>
        </p:nvGrpSpPr>
        <p:grpSpPr bwMode="auto">
          <a:xfrm>
            <a:off x="3717925" y="3032121"/>
            <a:ext cx="17463" cy="38100"/>
            <a:chOff x="2342" y="2270"/>
            <a:chExt cx="11" cy="24"/>
          </a:xfrm>
        </p:grpSpPr>
        <p:sp>
          <p:nvSpPr>
            <p:cNvPr id="8833" name="Freeform 641"/>
            <p:cNvSpPr>
              <a:spLocks/>
            </p:cNvSpPr>
            <p:nvPr/>
          </p:nvSpPr>
          <p:spPr bwMode="auto">
            <a:xfrm>
              <a:off x="2342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4" name="Freeform 642"/>
            <p:cNvSpPr>
              <a:spLocks/>
            </p:cNvSpPr>
            <p:nvPr/>
          </p:nvSpPr>
          <p:spPr bwMode="auto">
            <a:xfrm>
              <a:off x="2342" y="2270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36" name="Rectangle 644"/>
          <p:cNvSpPr>
            <a:spLocks noChangeArrowheads="1"/>
          </p:cNvSpPr>
          <p:nvPr/>
        </p:nvSpPr>
        <p:spPr bwMode="auto">
          <a:xfrm>
            <a:off x="3719513" y="3033709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556" name="Group 647"/>
          <p:cNvGrpSpPr>
            <a:grpSpLocks/>
          </p:cNvGrpSpPr>
          <p:nvPr/>
        </p:nvGrpSpPr>
        <p:grpSpPr bwMode="auto">
          <a:xfrm>
            <a:off x="3746500" y="3032121"/>
            <a:ext cx="17463" cy="36513"/>
            <a:chOff x="2360" y="2270"/>
            <a:chExt cx="11" cy="23"/>
          </a:xfrm>
        </p:grpSpPr>
        <p:sp>
          <p:nvSpPr>
            <p:cNvPr id="8837" name="Freeform 645"/>
            <p:cNvSpPr>
              <a:spLocks/>
            </p:cNvSpPr>
            <p:nvPr/>
          </p:nvSpPr>
          <p:spPr bwMode="auto">
            <a:xfrm>
              <a:off x="2360" y="2270"/>
              <a:ext cx="11" cy="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8" name="Freeform 646"/>
            <p:cNvSpPr>
              <a:spLocks/>
            </p:cNvSpPr>
            <p:nvPr/>
          </p:nvSpPr>
          <p:spPr bwMode="auto">
            <a:xfrm>
              <a:off x="2360" y="2270"/>
              <a:ext cx="11" cy="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40" name="Rectangle 648"/>
          <p:cNvSpPr>
            <a:spLocks noChangeArrowheads="1"/>
          </p:cNvSpPr>
          <p:nvPr/>
        </p:nvSpPr>
        <p:spPr bwMode="auto">
          <a:xfrm>
            <a:off x="3744913" y="303212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841" name="Line 649"/>
          <p:cNvSpPr>
            <a:spLocks noChangeShapeType="1"/>
          </p:cNvSpPr>
          <p:nvPr/>
        </p:nvSpPr>
        <p:spPr bwMode="auto">
          <a:xfrm>
            <a:off x="3279775" y="3095621"/>
            <a:ext cx="28575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42" name="Line 650"/>
          <p:cNvSpPr>
            <a:spLocks noChangeShapeType="1"/>
          </p:cNvSpPr>
          <p:nvPr/>
        </p:nvSpPr>
        <p:spPr bwMode="auto">
          <a:xfrm>
            <a:off x="2882900" y="3098796"/>
            <a:ext cx="903288" cy="158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43" name="Line 651"/>
          <p:cNvSpPr>
            <a:spLocks noChangeShapeType="1"/>
          </p:cNvSpPr>
          <p:nvPr/>
        </p:nvSpPr>
        <p:spPr bwMode="auto">
          <a:xfrm>
            <a:off x="2876550" y="3046409"/>
            <a:ext cx="660400" cy="476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57" name="Group 654"/>
          <p:cNvGrpSpPr>
            <a:grpSpLocks/>
          </p:cNvGrpSpPr>
          <p:nvPr/>
        </p:nvGrpSpPr>
        <p:grpSpPr bwMode="auto">
          <a:xfrm>
            <a:off x="2790825" y="2955921"/>
            <a:ext cx="95250" cy="219075"/>
            <a:chOff x="1758" y="2222"/>
            <a:chExt cx="60" cy="138"/>
          </a:xfrm>
        </p:grpSpPr>
        <p:sp>
          <p:nvSpPr>
            <p:cNvPr id="8844" name="Rectangle 652"/>
            <p:cNvSpPr>
              <a:spLocks noChangeArrowheads="1"/>
            </p:cNvSpPr>
            <p:nvPr/>
          </p:nvSpPr>
          <p:spPr bwMode="auto">
            <a:xfrm>
              <a:off x="1758" y="2222"/>
              <a:ext cx="60" cy="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5" name="Rectangle 653"/>
            <p:cNvSpPr>
              <a:spLocks noChangeArrowheads="1"/>
            </p:cNvSpPr>
            <p:nvPr/>
          </p:nvSpPr>
          <p:spPr bwMode="auto">
            <a:xfrm>
              <a:off x="1758" y="2222"/>
              <a:ext cx="60" cy="13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47" name="Line 655"/>
          <p:cNvSpPr>
            <a:spLocks noChangeShapeType="1"/>
          </p:cNvSpPr>
          <p:nvPr/>
        </p:nvSpPr>
        <p:spPr bwMode="auto">
          <a:xfrm>
            <a:off x="3125788" y="3100384"/>
            <a:ext cx="730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63" name="Group 658"/>
          <p:cNvGrpSpPr>
            <a:grpSpLocks/>
          </p:cNvGrpSpPr>
          <p:nvPr/>
        </p:nvGrpSpPr>
        <p:grpSpPr bwMode="auto">
          <a:xfrm>
            <a:off x="3125788" y="3079746"/>
            <a:ext cx="17462" cy="39688"/>
            <a:chOff x="1969" y="2300"/>
            <a:chExt cx="11" cy="25"/>
          </a:xfrm>
        </p:grpSpPr>
        <p:sp>
          <p:nvSpPr>
            <p:cNvPr id="8848" name="Freeform 656"/>
            <p:cNvSpPr>
              <a:spLocks/>
            </p:cNvSpPr>
            <p:nvPr/>
          </p:nvSpPr>
          <p:spPr bwMode="auto">
            <a:xfrm>
              <a:off x="1969" y="2300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9" name="Freeform 657"/>
            <p:cNvSpPr>
              <a:spLocks/>
            </p:cNvSpPr>
            <p:nvPr/>
          </p:nvSpPr>
          <p:spPr bwMode="auto">
            <a:xfrm>
              <a:off x="1969" y="2300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51" name="Rectangle 659"/>
          <p:cNvSpPr>
            <a:spLocks noChangeArrowheads="1"/>
          </p:cNvSpPr>
          <p:nvPr/>
        </p:nvSpPr>
        <p:spPr bwMode="auto">
          <a:xfrm>
            <a:off x="3124200" y="30813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566" name="Group 662"/>
          <p:cNvGrpSpPr>
            <a:grpSpLocks/>
          </p:cNvGrpSpPr>
          <p:nvPr/>
        </p:nvGrpSpPr>
        <p:grpSpPr bwMode="auto">
          <a:xfrm>
            <a:off x="3154363" y="3081334"/>
            <a:ext cx="17462" cy="39687"/>
            <a:chOff x="1987" y="2301"/>
            <a:chExt cx="11" cy="25"/>
          </a:xfrm>
        </p:grpSpPr>
        <p:sp>
          <p:nvSpPr>
            <p:cNvPr id="8852" name="Freeform 660"/>
            <p:cNvSpPr>
              <a:spLocks/>
            </p:cNvSpPr>
            <p:nvPr/>
          </p:nvSpPr>
          <p:spPr bwMode="auto">
            <a:xfrm>
              <a:off x="1987" y="2301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3" name="Freeform 661"/>
            <p:cNvSpPr>
              <a:spLocks/>
            </p:cNvSpPr>
            <p:nvPr/>
          </p:nvSpPr>
          <p:spPr bwMode="auto">
            <a:xfrm>
              <a:off x="1987" y="2301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55" name="Rectangle 663"/>
          <p:cNvSpPr>
            <a:spLocks noChangeArrowheads="1"/>
          </p:cNvSpPr>
          <p:nvPr/>
        </p:nvSpPr>
        <p:spPr bwMode="auto">
          <a:xfrm>
            <a:off x="3154363" y="30829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570" name="Group 666"/>
          <p:cNvGrpSpPr>
            <a:grpSpLocks/>
          </p:cNvGrpSpPr>
          <p:nvPr/>
        </p:nvGrpSpPr>
        <p:grpSpPr bwMode="auto">
          <a:xfrm>
            <a:off x="3182938" y="3079746"/>
            <a:ext cx="15875" cy="39688"/>
            <a:chOff x="2005" y="2300"/>
            <a:chExt cx="10" cy="25"/>
          </a:xfrm>
        </p:grpSpPr>
        <p:sp>
          <p:nvSpPr>
            <p:cNvPr id="8856" name="Freeform 664"/>
            <p:cNvSpPr>
              <a:spLocks/>
            </p:cNvSpPr>
            <p:nvPr/>
          </p:nvSpPr>
          <p:spPr bwMode="auto">
            <a:xfrm>
              <a:off x="2005" y="230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7" name="Freeform 665"/>
            <p:cNvSpPr>
              <a:spLocks/>
            </p:cNvSpPr>
            <p:nvPr/>
          </p:nvSpPr>
          <p:spPr bwMode="auto">
            <a:xfrm>
              <a:off x="2005" y="230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59" name="Rectangle 667"/>
          <p:cNvSpPr>
            <a:spLocks noChangeArrowheads="1"/>
          </p:cNvSpPr>
          <p:nvPr/>
        </p:nvSpPr>
        <p:spPr bwMode="auto">
          <a:xfrm>
            <a:off x="3181350" y="30813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860" name="Line 668"/>
          <p:cNvSpPr>
            <a:spLocks noChangeShapeType="1"/>
          </p:cNvSpPr>
          <p:nvPr/>
        </p:nvSpPr>
        <p:spPr bwMode="auto">
          <a:xfrm>
            <a:off x="3125788" y="3100384"/>
            <a:ext cx="730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74" name="Group 671"/>
          <p:cNvGrpSpPr>
            <a:grpSpLocks/>
          </p:cNvGrpSpPr>
          <p:nvPr/>
        </p:nvGrpSpPr>
        <p:grpSpPr bwMode="auto">
          <a:xfrm>
            <a:off x="3125788" y="3079746"/>
            <a:ext cx="17462" cy="39688"/>
            <a:chOff x="1969" y="2300"/>
            <a:chExt cx="11" cy="25"/>
          </a:xfrm>
        </p:grpSpPr>
        <p:sp>
          <p:nvSpPr>
            <p:cNvPr id="8861" name="Freeform 669"/>
            <p:cNvSpPr>
              <a:spLocks/>
            </p:cNvSpPr>
            <p:nvPr/>
          </p:nvSpPr>
          <p:spPr bwMode="auto">
            <a:xfrm>
              <a:off x="1969" y="2300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2" name="Freeform 670"/>
            <p:cNvSpPr>
              <a:spLocks/>
            </p:cNvSpPr>
            <p:nvPr/>
          </p:nvSpPr>
          <p:spPr bwMode="auto">
            <a:xfrm>
              <a:off x="1969" y="2300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64" name="Rectangle 672"/>
          <p:cNvSpPr>
            <a:spLocks noChangeArrowheads="1"/>
          </p:cNvSpPr>
          <p:nvPr/>
        </p:nvSpPr>
        <p:spPr bwMode="auto">
          <a:xfrm>
            <a:off x="3124200" y="30813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577" name="Group 675"/>
          <p:cNvGrpSpPr>
            <a:grpSpLocks/>
          </p:cNvGrpSpPr>
          <p:nvPr/>
        </p:nvGrpSpPr>
        <p:grpSpPr bwMode="auto">
          <a:xfrm>
            <a:off x="3154363" y="3081334"/>
            <a:ext cx="17462" cy="39687"/>
            <a:chOff x="1987" y="2301"/>
            <a:chExt cx="11" cy="25"/>
          </a:xfrm>
        </p:grpSpPr>
        <p:sp>
          <p:nvSpPr>
            <p:cNvPr id="8865" name="Freeform 673"/>
            <p:cNvSpPr>
              <a:spLocks/>
            </p:cNvSpPr>
            <p:nvPr/>
          </p:nvSpPr>
          <p:spPr bwMode="auto">
            <a:xfrm>
              <a:off x="1987" y="2301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6" name="Freeform 674"/>
            <p:cNvSpPr>
              <a:spLocks/>
            </p:cNvSpPr>
            <p:nvPr/>
          </p:nvSpPr>
          <p:spPr bwMode="auto">
            <a:xfrm>
              <a:off x="1987" y="2301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68" name="Rectangle 676"/>
          <p:cNvSpPr>
            <a:spLocks noChangeArrowheads="1"/>
          </p:cNvSpPr>
          <p:nvPr/>
        </p:nvSpPr>
        <p:spPr bwMode="auto">
          <a:xfrm>
            <a:off x="3154363" y="30829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578" name="Group 679"/>
          <p:cNvGrpSpPr>
            <a:grpSpLocks/>
          </p:cNvGrpSpPr>
          <p:nvPr/>
        </p:nvGrpSpPr>
        <p:grpSpPr bwMode="auto">
          <a:xfrm>
            <a:off x="3182938" y="3079746"/>
            <a:ext cx="15875" cy="39688"/>
            <a:chOff x="2005" y="2300"/>
            <a:chExt cx="10" cy="25"/>
          </a:xfrm>
        </p:grpSpPr>
        <p:sp>
          <p:nvSpPr>
            <p:cNvPr id="8869" name="Freeform 677"/>
            <p:cNvSpPr>
              <a:spLocks/>
            </p:cNvSpPr>
            <p:nvPr/>
          </p:nvSpPr>
          <p:spPr bwMode="auto">
            <a:xfrm>
              <a:off x="2005" y="230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0" name="Freeform 678"/>
            <p:cNvSpPr>
              <a:spLocks/>
            </p:cNvSpPr>
            <p:nvPr/>
          </p:nvSpPr>
          <p:spPr bwMode="auto">
            <a:xfrm>
              <a:off x="2005" y="2300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72" name="Rectangle 680"/>
          <p:cNvSpPr>
            <a:spLocks noChangeArrowheads="1"/>
          </p:cNvSpPr>
          <p:nvPr/>
        </p:nvSpPr>
        <p:spPr bwMode="auto">
          <a:xfrm>
            <a:off x="3181350" y="30813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873" name="Line 681"/>
          <p:cNvSpPr>
            <a:spLocks noChangeShapeType="1"/>
          </p:cNvSpPr>
          <p:nvPr/>
        </p:nvSpPr>
        <p:spPr bwMode="auto">
          <a:xfrm flipH="1" flipV="1">
            <a:off x="2886075" y="3100384"/>
            <a:ext cx="777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84" name="Group 684"/>
          <p:cNvGrpSpPr>
            <a:grpSpLocks/>
          </p:cNvGrpSpPr>
          <p:nvPr/>
        </p:nvGrpSpPr>
        <p:grpSpPr bwMode="auto">
          <a:xfrm>
            <a:off x="2886075" y="3101971"/>
            <a:ext cx="77788" cy="20638"/>
            <a:chOff x="1818" y="2314"/>
            <a:chExt cx="49" cy="13"/>
          </a:xfrm>
        </p:grpSpPr>
        <p:sp>
          <p:nvSpPr>
            <p:cNvPr id="8874" name="Freeform 682"/>
            <p:cNvSpPr>
              <a:spLocks/>
            </p:cNvSpPr>
            <p:nvPr/>
          </p:nvSpPr>
          <p:spPr bwMode="auto">
            <a:xfrm>
              <a:off x="1818" y="2314"/>
              <a:ext cx="49" cy="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3"/>
                </a:cxn>
                <a:cxn ang="0">
                  <a:pos x="49" y="0"/>
                </a:cxn>
              </a:cxnLst>
              <a:rect l="0" t="0" r="r" b="b"/>
              <a:pathLst>
                <a:path w="49" h="13">
                  <a:moveTo>
                    <a:pt x="49" y="0"/>
                  </a:moveTo>
                  <a:lnTo>
                    <a:pt x="33" y="0"/>
                  </a:lnTo>
                  <a:lnTo>
                    <a:pt x="0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5" name="Freeform 683"/>
            <p:cNvSpPr>
              <a:spLocks/>
            </p:cNvSpPr>
            <p:nvPr/>
          </p:nvSpPr>
          <p:spPr bwMode="auto">
            <a:xfrm>
              <a:off x="1818" y="2314"/>
              <a:ext cx="49" cy="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3"/>
                </a:cxn>
              </a:cxnLst>
              <a:rect l="0" t="0" r="r" b="b"/>
              <a:pathLst>
                <a:path w="49" h="13">
                  <a:moveTo>
                    <a:pt x="49" y="0"/>
                  </a:moveTo>
                  <a:lnTo>
                    <a:pt x="33" y="0"/>
                  </a:lnTo>
                  <a:lnTo>
                    <a:pt x="0" y="1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87" name="Group 689"/>
          <p:cNvGrpSpPr>
            <a:grpSpLocks/>
          </p:cNvGrpSpPr>
          <p:nvPr/>
        </p:nvGrpSpPr>
        <p:grpSpPr bwMode="auto">
          <a:xfrm>
            <a:off x="2884488" y="3073396"/>
            <a:ext cx="79375" cy="60325"/>
            <a:chOff x="1817" y="2296"/>
            <a:chExt cx="50" cy="38"/>
          </a:xfrm>
        </p:grpSpPr>
        <p:sp>
          <p:nvSpPr>
            <p:cNvPr id="8877" name="Rectangle 685"/>
            <p:cNvSpPr>
              <a:spLocks noChangeArrowheads="1"/>
            </p:cNvSpPr>
            <p:nvPr/>
          </p:nvSpPr>
          <p:spPr bwMode="auto">
            <a:xfrm>
              <a:off x="1817" y="2296"/>
              <a:ext cx="50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878" name="Picture 6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17" y="2297"/>
              <a:ext cx="50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79" name="Rectangle 687"/>
            <p:cNvSpPr>
              <a:spLocks noChangeArrowheads="1"/>
            </p:cNvSpPr>
            <p:nvPr/>
          </p:nvSpPr>
          <p:spPr bwMode="auto">
            <a:xfrm>
              <a:off x="1817" y="2296"/>
              <a:ext cx="50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0" name="Rectangle 688"/>
            <p:cNvSpPr>
              <a:spLocks noChangeArrowheads="1"/>
            </p:cNvSpPr>
            <p:nvPr/>
          </p:nvSpPr>
          <p:spPr bwMode="auto">
            <a:xfrm>
              <a:off x="1817" y="2297"/>
              <a:ext cx="50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91" name="Group 692"/>
          <p:cNvGrpSpPr>
            <a:grpSpLocks/>
          </p:cNvGrpSpPr>
          <p:nvPr/>
        </p:nvGrpSpPr>
        <p:grpSpPr bwMode="auto">
          <a:xfrm>
            <a:off x="2943225" y="3074984"/>
            <a:ext cx="46038" cy="53975"/>
            <a:chOff x="1854" y="2297"/>
            <a:chExt cx="29" cy="34"/>
          </a:xfrm>
        </p:grpSpPr>
        <p:sp>
          <p:nvSpPr>
            <p:cNvPr id="8882" name="Freeform 690"/>
            <p:cNvSpPr>
              <a:spLocks/>
            </p:cNvSpPr>
            <p:nvPr/>
          </p:nvSpPr>
          <p:spPr bwMode="auto">
            <a:xfrm>
              <a:off x="1854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29"/>
                </a:cxn>
                <a:cxn ang="0">
                  <a:pos x="4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29"/>
                  </a:lnTo>
                  <a:lnTo>
                    <a:pt x="4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3" name="Freeform 691"/>
            <p:cNvSpPr>
              <a:spLocks/>
            </p:cNvSpPr>
            <p:nvPr/>
          </p:nvSpPr>
          <p:spPr bwMode="auto">
            <a:xfrm>
              <a:off x="1854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29"/>
                </a:cxn>
                <a:cxn ang="0">
                  <a:pos x="4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29"/>
                  </a:lnTo>
                  <a:lnTo>
                    <a:pt x="4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95" name="Group 695"/>
          <p:cNvGrpSpPr>
            <a:grpSpLocks/>
          </p:cNvGrpSpPr>
          <p:nvPr/>
        </p:nvGrpSpPr>
        <p:grpSpPr bwMode="auto">
          <a:xfrm>
            <a:off x="2892425" y="3106734"/>
            <a:ext cx="15875" cy="25400"/>
            <a:chOff x="1822" y="2317"/>
            <a:chExt cx="10" cy="16"/>
          </a:xfrm>
        </p:grpSpPr>
        <p:sp>
          <p:nvSpPr>
            <p:cNvPr id="8885" name="Freeform 693"/>
            <p:cNvSpPr>
              <a:spLocks/>
            </p:cNvSpPr>
            <p:nvPr/>
          </p:nvSpPr>
          <p:spPr bwMode="auto">
            <a:xfrm>
              <a:off x="1822" y="2317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6" name="Freeform 694"/>
            <p:cNvSpPr>
              <a:spLocks/>
            </p:cNvSpPr>
            <p:nvPr/>
          </p:nvSpPr>
          <p:spPr bwMode="auto">
            <a:xfrm>
              <a:off x="1822" y="2317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98" name="Group 712"/>
          <p:cNvGrpSpPr>
            <a:grpSpLocks/>
          </p:cNvGrpSpPr>
          <p:nvPr/>
        </p:nvGrpSpPr>
        <p:grpSpPr bwMode="auto">
          <a:xfrm>
            <a:off x="4016375" y="3086096"/>
            <a:ext cx="26988" cy="28575"/>
            <a:chOff x="2530" y="2304"/>
            <a:chExt cx="17" cy="18"/>
          </a:xfrm>
        </p:grpSpPr>
        <p:sp>
          <p:nvSpPr>
            <p:cNvPr id="8902" name="Rectangle 710"/>
            <p:cNvSpPr>
              <a:spLocks noChangeArrowheads="1"/>
            </p:cNvSpPr>
            <p:nvPr/>
          </p:nvSpPr>
          <p:spPr bwMode="auto">
            <a:xfrm>
              <a:off x="2530" y="2304"/>
              <a:ext cx="17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3" name="Rectangle 711"/>
            <p:cNvSpPr>
              <a:spLocks noChangeArrowheads="1"/>
            </p:cNvSpPr>
            <p:nvPr/>
          </p:nvSpPr>
          <p:spPr bwMode="auto">
            <a:xfrm>
              <a:off x="2530" y="2304"/>
              <a:ext cx="17" cy="1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99" name="Group 744"/>
          <p:cNvGrpSpPr>
            <a:grpSpLocks/>
          </p:cNvGrpSpPr>
          <p:nvPr/>
        </p:nvGrpSpPr>
        <p:grpSpPr bwMode="auto">
          <a:xfrm>
            <a:off x="4016375" y="3086096"/>
            <a:ext cx="26988" cy="28575"/>
            <a:chOff x="2530" y="2304"/>
            <a:chExt cx="17" cy="18"/>
          </a:xfrm>
        </p:grpSpPr>
        <p:sp>
          <p:nvSpPr>
            <p:cNvPr id="8934" name="Rectangle 742"/>
            <p:cNvSpPr>
              <a:spLocks noChangeArrowheads="1"/>
            </p:cNvSpPr>
            <p:nvPr/>
          </p:nvSpPr>
          <p:spPr bwMode="auto">
            <a:xfrm>
              <a:off x="2530" y="2304"/>
              <a:ext cx="17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" name="Rectangle 743"/>
            <p:cNvSpPr>
              <a:spLocks noChangeArrowheads="1"/>
            </p:cNvSpPr>
            <p:nvPr/>
          </p:nvSpPr>
          <p:spPr bwMode="auto">
            <a:xfrm>
              <a:off x="2530" y="2304"/>
              <a:ext cx="17" cy="1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3" name="Line 751"/>
          <p:cNvSpPr>
            <a:spLocks noChangeShapeType="1"/>
          </p:cNvSpPr>
          <p:nvPr/>
        </p:nvSpPr>
        <p:spPr bwMode="auto">
          <a:xfrm>
            <a:off x="4799013" y="3105146"/>
            <a:ext cx="3079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05" name="Group 754"/>
          <p:cNvGrpSpPr>
            <a:grpSpLocks/>
          </p:cNvGrpSpPr>
          <p:nvPr/>
        </p:nvGrpSpPr>
        <p:grpSpPr bwMode="auto">
          <a:xfrm>
            <a:off x="4829175" y="3089271"/>
            <a:ext cx="276225" cy="34925"/>
            <a:chOff x="3042" y="2306"/>
            <a:chExt cx="174" cy="22"/>
          </a:xfrm>
        </p:grpSpPr>
        <p:sp>
          <p:nvSpPr>
            <p:cNvPr id="8944" name="Rectangle 752"/>
            <p:cNvSpPr>
              <a:spLocks noChangeArrowheads="1"/>
            </p:cNvSpPr>
            <p:nvPr/>
          </p:nvSpPr>
          <p:spPr bwMode="auto">
            <a:xfrm>
              <a:off x="3042" y="2306"/>
              <a:ext cx="174" cy="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" name="Rectangle 753"/>
            <p:cNvSpPr>
              <a:spLocks noChangeArrowheads="1"/>
            </p:cNvSpPr>
            <p:nvPr/>
          </p:nvSpPr>
          <p:spPr bwMode="auto">
            <a:xfrm>
              <a:off x="3042" y="2306"/>
              <a:ext cx="174" cy="2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7" name="Line 755"/>
          <p:cNvSpPr>
            <a:spLocks noChangeShapeType="1"/>
          </p:cNvSpPr>
          <p:nvPr/>
        </p:nvSpPr>
        <p:spPr bwMode="auto">
          <a:xfrm>
            <a:off x="4799013" y="3105146"/>
            <a:ext cx="3079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08" name="Group 758"/>
          <p:cNvGrpSpPr>
            <a:grpSpLocks/>
          </p:cNvGrpSpPr>
          <p:nvPr/>
        </p:nvGrpSpPr>
        <p:grpSpPr bwMode="auto">
          <a:xfrm>
            <a:off x="4829175" y="3089271"/>
            <a:ext cx="276225" cy="34925"/>
            <a:chOff x="3042" y="2306"/>
            <a:chExt cx="174" cy="22"/>
          </a:xfrm>
        </p:grpSpPr>
        <p:sp>
          <p:nvSpPr>
            <p:cNvPr id="8948" name="Rectangle 756"/>
            <p:cNvSpPr>
              <a:spLocks noChangeArrowheads="1"/>
            </p:cNvSpPr>
            <p:nvPr/>
          </p:nvSpPr>
          <p:spPr bwMode="auto">
            <a:xfrm>
              <a:off x="3042" y="2306"/>
              <a:ext cx="174" cy="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" name="Rectangle 757"/>
            <p:cNvSpPr>
              <a:spLocks noChangeArrowheads="1"/>
            </p:cNvSpPr>
            <p:nvPr/>
          </p:nvSpPr>
          <p:spPr bwMode="auto">
            <a:xfrm>
              <a:off x="3042" y="2306"/>
              <a:ext cx="174" cy="2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12" name="Group 761"/>
          <p:cNvGrpSpPr>
            <a:grpSpLocks/>
          </p:cNvGrpSpPr>
          <p:nvPr/>
        </p:nvGrpSpPr>
        <p:grpSpPr bwMode="auto">
          <a:xfrm>
            <a:off x="3849688" y="3101971"/>
            <a:ext cx="357187" cy="0"/>
            <a:chOff x="3849688" y="3101971"/>
            <a:chExt cx="357187" cy="0"/>
          </a:xfrm>
        </p:grpSpPr>
        <p:sp>
          <p:nvSpPr>
            <p:cNvPr id="8951" name="Freeform 759"/>
            <p:cNvSpPr>
              <a:spLocks/>
            </p:cNvSpPr>
            <p:nvPr/>
          </p:nvSpPr>
          <p:spPr bwMode="auto">
            <a:xfrm>
              <a:off x="2425" y="2314"/>
              <a:ext cx="2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0"/>
                </a:cxn>
                <a:cxn ang="0">
                  <a:pos x="183" y="0"/>
                </a:cxn>
                <a:cxn ang="0">
                  <a:pos x="225" y="0"/>
                </a:cxn>
                <a:cxn ang="0">
                  <a:pos x="0" y="0"/>
                </a:cxn>
              </a:cxnLst>
              <a:rect l="0" t="0" r="r" b="b"/>
              <a:pathLst>
                <a:path w="225">
                  <a:moveTo>
                    <a:pt x="0" y="0"/>
                  </a:moveTo>
                  <a:lnTo>
                    <a:pt x="122" y="0"/>
                  </a:lnTo>
                  <a:lnTo>
                    <a:pt x="183" y="0"/>
                  </a:lnTo>
                  <a:lnTo>
                    <a:pt x="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" name="Freeform 760"/>
            <p:cNvSpPr>
              <a:spLocks/>
            </p:cNvSpPr>
            <p:nvPr/>
          </p:nvSpPr>
          <p:spPr bwMode="auto">
            <a:xfrm>
              <a:off x="2425" y="2314"/>
              <a:ext cx="2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0"/>
                </a:cxn>
                <a:cxn ang="0">
                  <a:pos x="183" y="0"/>
                </a:cxn>
                <a:cxn ang="0">
                  <a:pos x="225" y="0"/>
                </a:cxn>
              </a:cxnLst>
              <a:rect l="0" t="0" r="r" b="b"/>
              <a:pathLst>
                <a:path w="225">
                  <a:moveTo>
                    <a:pt x="0" y="0"/>
                  </a:moveTo>
                  <a:lnTo>
                    <a:pt x="122" y="0"/>
                  </a:lnTo>
                  <a:lnTo>
                    <a:pt x="183" y="0"/>
                  </a:lnTo>
                  <a:lnTo>
                    <a:pt x="225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54" name="Line 762"/>
          <p:cNvSpPr>
            <a:spLocks noChangeShapeType="1"/>
          </p:cNvSpPr>
          <p:nvPr/>
        </p:nvSpPr>
        <p:spPr bwMode="auto">
          <a:xfrm>
            <a:off x="4492625" y="3103559"/>
            <a:ext cx="30638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16" name="Group 765"/>
          <p:cNvGrpSpPr>
            <a:grpSpLocks/>
          </p:cNvGrpSpPr>
          <p:nvPr/>
        </p:nvGrpSpPr>
        <p:grpSpPr bwMode="auto">
          <a:xfrm>
            <a:off x="4522788" y="3089271"/>
            <a:ext cx="276225" cy="33338"/>
            <a:chOff x="2849" y="2306"/>
            <a:chExt cx="174" cy="21"/>
          </a:xfrm>
        </p:grpSpPr>
        <p:sp>
          <p:nvSpPr>
            <p:cNvPr id="8955" name="Rectangle 763"/>
            <p:cNvSpPr>
              <a:spLocks noChangeArrowheads="1"/>
            </p:cNvSpPr>
            <p:nvPr/>
          </p:nvSpPr>
          <p:spPr bwMode="auto">
            <a:xfrm>
              <a:off x="2849" y="2306"/>
              <a:ext cx="174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" name="Rectangle 764"/>
            <p:cNvSpPr>
              <a:spLocks noChangeArrowheads="1"/>
            </p:cNvSpPr>
            <p:nvPr/>
          </p:nvSpPr>
          <p:spPr bwMode="auto">
            <a:xfrm>
              <a:off x="2849" y="2306"/>
              <a:ext cx="174" cy="2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58" name="Line 766"/>
          <p:cNvSpPr>
            <a:spLocks noChangeShapeType="1"/>
          </p:cNvSpPr>
          <p:nvPr/>
        </p:nvSpPr>
        <p:spPr bwMode="auto">
          <a:xfrm>
            <a:off x="4492625" y="3103559"/>
            <a:ext cx="30638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19" name="Group 769"/>
          <p:cNvGrpSpPr>
            <a:grpSpLocks/>
          </p:cNvGrpSpPr>
          <p:nvPr/>
        </p:nvGrpSpPr>
        <p:grpSpPr bwMode="auto">
          <a:xfrm>
            <a:off x="4522788" y="3089271"/>
            <a:ext cx="276225" cy="33338"/>
            <a:chOff x="2849" y="2306"/>
            <a:chExt cx="174" cy="21"/>
          </a:xfrm>
        </p:grpSpPr>
        <p:sp>
          <p:nvSpPr>
            <p:cNvPr id="8959" name="Rectangle 767"/>
            <p:cNvSpPr>
              <a:spLocks noChangeArrowheads="1"/>
            </p:cNvSpPr>
            <p:nvPr/>
          </p:nvSpPr>
          <p:spPr bwMode="auto">
            <a:xfrm>
              <a:off x="2849" y="2306"/>
              <a:ext cx="174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" name="Rectangle 768"/>
            <p:cNvSpPr>
              <a:spLocks noChangeArrowheads="1"/>
            </p:cNvSpPr>
            <p:nvPr/>
          </p:nvSpPr>
          <p:spPr bwMode="auto">
            <a:xfrm>
              <a:off x="2849" y="2306"/>
              <a:ext cx="174" cy="2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2" name="Line 770"/>
          <p:cNvSpPr>
            <a:spLocks noChangeShapeType="1"/>
          </p:cNvSpPr>
          <p:nvPr/>
        </p:nvSpPr>
        <p:spPr bwMode="auto">
          <a:xfrm>
            <a:off x="4184650" y="3101971"/>
            <a:ext cx="3079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20" name="Group 773"/>
          <p:cNvGrpSpPr>
            <a:grpSpLocks/>
          </p:cNvGrpSpPr>
          <p:nvPr/>
        </p:nvGrpSpPr>
        <p:grpSpPr bwMode="auto">
          <a:xfrm>
            <a:off x="4216400" y="3087684"/>
            <a:ext cx="276225" cy="33337"/>
            <a:chOff x="2656" y="2305"/>
            <a:chExt cx="174" cy="21"/>
          </a:xfrm>
        </p:grpSpPr>
        <p:sp>
          <p:nvSpPr>
            <p:cNvPr id="8963" name="Rectangle 771"/>
            <p:cNvSpPr>
              <a:spLocks noChangeArrowheads="1"/>
            </p:cNvSpPr>
            <p:nvPr/>
          </p:nvSpPr>
          <p:spPr bwMode="auto">
            <a:xfrm>
              <a:off x="2656" y="2305"/>
              <a:ext cx="174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" name="Rectangle 772"/>
            <p:cNvSpPr>
              <a:spLocks noChangeArrowheads="1"/>
            </p:cNvSpPr>
            <p:nvPr/>
          </p:nvSpPr>
          <p:spPr bwMode="auto">
            <a:xfrm>
              <a:off x="2656" y="2305"/>
              <a:ext cx="174" cy="2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6" name="Line 774"/>
          <p:cNvSpPr>
            <a:spLocks noChangeShapeType="1"/>
          </p:cNvSpPr>
          <p:nvPr/>
        </p:nvSpPr>
        <p:spPr bwMode="auto">
          <a:xfrm>
            <a:off x="4184650" y="3101971"/>
            <a:ext cx="3079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26" name="Group 777"/>
          <p:cNvGrpSpPr>
            <a:grpSpLocks/>
          </p:cNvGrpSpPr>
          <p:nvPr/>
        </p:nvGrpSpPr>
        <p:grpSpPr bwMode="auto">
          <a:xfrm>
            <a:off x="4216400" y="3087684"/>
            <a:ext cx="276225" cy="33337"/>
            <a:chOff x="2656" y="2305"/>
            <a:chExt cx="174" cy="21"/>
          </a:xfrm>
        </p:grpSpPr>
        <p:sp>
          <p:nvSpPr>
            <p:cNvPr id="8967" name="Rectangle 775"/>
            <p:cNvSpPr>
              <a:spLocks noChangeArrowheads="1"/>
            </p:cNvSpPr>
            <p:nvPr/>
          </p:nvSpPr>
          <p:spPr bwMode="auto">
            <a:xfrm>
              <a:off x="2656" y="2305"/>
              <a:ext cx="174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" name="Rectangle 776"/>
            <p:cNvSpPr>
              <a:spLocks noChangeArrowheads="1"/>
            </p:cNvSpPr>
            <p:nvPr/>
          </p:nvSpPr>
          <p:spPr bwMode="auto">
            <a:xfrm>
              <a:off x="2656" y="2305"/>
              <a:ext cx="174" cy="2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70" name="Line 778"/>
          <p:cNvSpPr>
            <a:spLocks noChangeShapeType="1"/>
          </p:cNvSpPr>
          <p:nvPr/>
        </p:nvSpPr>
        <p:spPr bwMode="auto">
          <a:xfrm>
            <a:off x="5105400" y="3106734"/>
            <a:ext cx="74613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29" name="Group 781"/>
          <p:cNvGrpSpPr>
            <a:grpSpLocks/>
          </p:cNvGrpSpPr>
          <p:nvPr/>
        </p:nvGrpSpPr>
        <p:grpSpPr bwMode="auto">
          <a:xfrm>
            <a:off x="5133975" y="3086096"/>
            <a:ext cx="46038" cy="36513"/>
            <a:chOff x="3234" y="2304"/>
            <a:chExt cx="29" cy="23"/>
          </a:xfrm>
        </p:grpSpPr>
        <p:sp>
          <p:nvSpPr>
            <p:cNvPr id="8971" name="Rectangle 779"/>
            <p:cNvSpPr>
              <a:spLocks noChangeArrowheads="1"/>
            </p:cNvSpPr>
            <p:nvPr/>
          </p:nvSpPr>
          <p:spPr bwMode="auto">
            <a:xfrm>
              <a:off x="3234" y="2304"/>
              <a:ext cx="29" cy="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2" name="Rectangle 780"/>
            <p:cNvSpPr>
              <a:spLocks noChangeArrowheads="1"/>
            </p:cNvSpPr>
            <p:nvPr/>
          </p:nvSpPr>
          <p:spPr bwMode="auto">
            <a:xfrm>
              <a:off x="3234" y="2304"/>
              <a:ext cx="29" cy="2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74" name="Line 782"/>
          <p:cNvSpPr>
            <a:spLocks noChangeShapeType="1"/>
          </p:cNvSpPr>
          <p:nvPr/>
        </p:nvSpPr>
        <p:spPr bwMode="auto">
          <a:xfrm>
            <a:off x="5105400" y="3106734"/>
            <a:ext cx="74613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33" name="Group 785"/>
          <p:cNvGrpSpPr>
            <a:grpSpLocks/>
          </p:cNvGrpSpPr>
          <p:nvPr/>
        </p:nvGrpSpPr>
        <p:grpSpPr bwMode="auto">
          <a:xfrm>
            <a:off x="5133975" y="3086096"/>
            <a:ext cx="46038" cy="36513"/>
            <a:chOff x="3234" y="2304"/>
            <a:chExt cx="29" cy="23"/>
          </a:xfrm>
        </p:grpSpPr>
        <p:sp>
          <p:nvSpPr>
            <p:cNvPr id="8975" name="Rectangle 783"/>
            <p:cNvSpPr>
              <a:spLocks noChangeArrowheads="1"/>
            </p:cNvSpPr>
            <p:nvPr/>
          </p:nvSpPr>
          <p:spPr bwMode="auto">
            <a:xfrm>
              <a:off x="3234" y="2304"/>
              <a:ext cx="29" cy="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" name="Rectangle 784"/>
            <p:cNvSpPr>
              <a:spLocks noChangeArrowheads="1"/>
            </p:cNvSpPr>
            <p:nvPr/>
          </p:nvSpPr>
          <p:spPr bwMode="auto">
            <a:xfrm>
              <a:off x="3234" y="2304"/>
              <a:ext cx="29" cy="2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78" name="Line 786"/>
          <p:cNvSpPr>
            <a:spLocks noChangeShapeType="1"/>
          </p:cNvSpPr>
          <p:nvPr/>
        </p:nvSpPr>
        <p:spPr bwMode="auto">
          <a:xfrm>
            <a:off x="4054475" y="3100384"/>
            <a:ext cx="9207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37" name="Group 789"/>
          <p:cNvGrpSpPr>
            <a:grpSpLocks/>
          </p:cNvGrpSpPr>
          <p:nvPr/>
        </p:nvGrpSpPr>
        <p:grpSpPr bwMode="auto">
          <a:xfrm>
            <a:off x="4054475" y="3074984"/>
            <a:ext cx="20638" cy="50800"/>
            <a:chOff x="2554" y="2297"/>
            <a:chExt cx="13" cy="32"/>
          </a:xfrm>
        </p:grpSpPr>
        <p:sp>
          <p:nvSpPr>
            <p:cNvPr id="8979" name="Freeform 787"/>
            <p:cNvSpPr>
              <a:spLocks/>
            </p:cNvSpPr>
            <p:nvPr/>
          </p:nvSpPr>
          <p:spPr bwMode="auto">
            <a:xfrm>
              <a:off x="2554" y="2297"/>
              <a:ext cx="13" cy="3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4"/>
                </a:cxn>
                <a:cxn ang="0">
                  <a:pos x="13" y="28"/>
                </a:cxn>
                <a:cxn ang="0">
                  <a:pos x="9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</a:cxnLst>
              <a:rect l="0" t="0" r="r" b="b"/>
              <a:pathLst>
                <a:path w="13" h="32">
                  <a:moveTo>
                    <a:pt x="9" y="0"/>
                  </a:moveTo>
                  <a:lnTo>
                    <a:pt x="13" y="4"/>
                  </a:lnTo>
                  <a:lnTo>
                    <a:pt x="13" y="28"/>
                  </a:lnTo>
                  <a:lnTo>
                    <a:pt x="9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" name="Freeform 788"/>
            <p:cNvSpPr>
              <a:spLocks/>
            </p:cNvSpPr>
            <p:nvPr/>
          </p:nvSpPr>
          <p:spPr bwMode="auto">
            <a:xfrm>
              <a:off x="2554" y="2297"/>
              <a:ext cx="13" cy="3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4"/>
                </a:cxn>
                <a:cxn ang="0">
                  <a:pos x="13" y="28"/>
                </a:cxn>
                <a:cxn ang="0">
                  <a:pos x="9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</a:cxnLst>
              <a:rect l="0" t="0" r="r" b="b"/>
              <a:pathLst>
                <a:path w="13" h="32">
                  <a:moveTo>
                    <a:pt x="9" y="0"/>
                  </a:moveTo>
                  <a:lnTo>
                    <a:pt x="13" y="4"/>
                  </a:lnTo>
                  <a:lnTo>
                    <a:pt x="13" y="28"/>
                  </a:lnTo>
                  <a:lnTo>
                    <a:pt x="9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82" name="Rectangle 790"/>
          <p:cNvSpPr>
            <a:spLocks noChangeArrowheads="1"/>
          </p:cNvSpPr>
          <p:nvPr/>
        </p:nvSpPr>
        <p:spPr bwMode="auto">
          <a:xfrm>
            <a:off x="4054475" y="308292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393" name="Group 793"/>
          <p:cNvGrpSpPr>
            <a:grpSpLocks/>
          </p:cNvGrpSpPr>
          <p:nvPr/>
        </p:nvGrpSpPr>
        <p:grpSpPr bwMode="auto">
          <a:xfrm>
            <a:off x="4089400" y="3074984"/>
            <a:ext cx="20638" cy="50800"/>
            <a:chOff x="2576" y="2297"/>
            <a:chExt cx="13" cy="32"/>
          </a:xfrm>
        </p:grpSpPr>
        <p:sp>
          <p:nvSpPr>
            <p:cNvPr id="8983" name="Freeform 791"/>
            <p:cNvSpPr>
              <a:spLocks/>
            </p:cNvSpPr>
            <p:nvPr/>
          </p:nvSpPr>
          <p:spPr bwMode="auto">
            <a:xfrm>
              <a:off x="2576" y="2297"/>
              <a:ext cx="13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5"/>
                </a:cxn>
                <a:cxn ang="0">
                  <a:pos x="13" y="28"/>
                </a:cxn>
                <a:cxn ang="0">
                  <a:pos x="10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3" h="32">
                  <a:moveTo>
                    <a:pt x="10" y="0"/>
                  </a:moveTo>
                  <a:lnTo>
                    <a:pt x="13" y="5"/>
                  </a:lnTo>
                  <a:lnTo>
                    <a:pt x="13" y="28"/>
                  </a:lnTo>
                  <a:lnTo>
                    <a:pt x="10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4" name="Freeform 792"/>
            <p:cNvSpPr>
              <a:spLocks/>
            </p:cNvSpPr>
            <p:nvPr/>
          </p:nvSpPr>
          <p:spPr bwMode="auto">
            <a:xfrm>
              <a:off x="2576" y="2297"/>
              <a:ext cx="13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5"/>
                </a:cxn>
                <a:cxn ang="0">
                  <a:pos x="13" y="28"/>
                </a:cxn>
                <a:cxn ang="0">
                  <a:pos x="10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3" h="32">
                  <a:moveTo>
                    <a:pt x="10" y="0"/>
                  </a:moveTo>
                  <a:lnTo>
                    <a:pt x="13" y="5"/>
                  </a:lnTo>
                  <a:lnTo>
                    <a:pt x="13" y="28"/>
                  </a:lnTo>
                  <a:lnTo>
                    <a:pt x="10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86" name="Rectangle 794"/>
          <p:cNvSpPr>
            <a:spLocks noChangeArrowheads="1"/>
          </p:cNvSpPr>
          <p:nvPr/>
        </p:nvSpPr>
        <p:spPr bwMode="auto">
          <a:xfrm>
            <a:off x="4090988" y="30829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394" name="Group 797"/>
          <p:cNvGrpSpPr>
            <a:grpSpLocks/>
          </p:cNvGrpSpPr>
          <p:nvPr/>
        </p:nvGrpSpPr>
        <p:grpSpPr bwMode="auto">
          <a:xfrm>
            <a:off x="4124325" y="3074984"/>
            <a:ext cx="22225" cy="49212"/>
            <a:chOff x="2598" y="2297"/>
            <a:chExt cx="14" cy="31"/>
          </a:xfrm>
        </p:grpSpPr>
        <p:sp>
          <p:nvSpPr>
            <p:cNvPr id="8987" name="Freeform 795"/>
            <p:cNvSpPr>
              <a:spLocks/>
            </p:cNvSpPr>
            <p:nvPr/>
          </p:nvSpPr>
          <p:spPr bwMode="auto">
            <a:xfrm>
              <a:off x="2598" y="2297"/>
              <a:ext cx="14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4"/>
                </a:cxn>
                <a:cxn ang="0">
                  <a:pos x="14" y="27"/>
                </a:cxn>
                <a:cxn ang="0">
                  <a:pos x="10" y="31"/>
                </a:cxn>
                <a:cxn ang="0">
                  <a:pos x="4" y="31"/>
                </a:cxn>
                <a:cxn ang="0">
                  <a:pos x="0" y="2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4" h="31">
                  <a:moveTo>
                    <a:pt x="10" y="0"/>
                  </a:moveTo>
                  <a:lnTo>
                    <a:pt x="14" y="4"/>
                  </a:lnTo>
                  <a:lnTo>
                    <a:pt x="14" y="27"/>
                  </a:lnTo>
                  <a:lnTo>
                    <a:pt x="10" y="31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8" name="Freeform 796"/>
            <p:cNvSpPr>
              <a:spLocks/>
            </p:cNvSpPr>
            <p:nvPr/>
          </p:nvSpPr>
          <p:spPr bwMode="auto">
            <a:xfrm>
              <a:off x="2598" y="2297"/>
              <a:ext cx="14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4"/>
                </a:cxn>
                <a:cxn ang="0">
                  <a:pos x="14" y="27"/>
                </a:cxn>
                <a:cxn ang="0">
                  <a:pos x="10" y="31"/>
                </a:cxn>
                <a:cxn ang="0">
                  <a:pos x="4" y="31"/>
                </a:cxn>
                <a:cxn ang="0">
                  <a:pos x="0" y="2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4" h="31">
                  <a:moveTo>
                    <a:pt x="10" y="0"/>
                  </a:moveTo>
                  <a:lnTo>
                    <a:pt x="14" y="4"/>
                  </a:lnTo>
                  <a:lnTo>
                    <a:pt x="14" y="27"/>
                  </a:lnTo>
                  <a:lnTo>
                    <a:pt x="10" y="31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90" name="Rectangle 798"/>
          <p:cNvSpPr>
            <a:spLocks noChangeArrowheads="1"/>
          </p:cNvSpPr>
          <p:nvPr/>
        </p:nvSpPr>
        <p:spPr bwMode="auto">
          <a:xfrm>
            <a:off x="4125913" y="30813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991" name="Line 799"/>
          <p:cNvSpPr>
            <a:spLocks noChangeShapeType="1"/>
          </p:cNvSpPr>
          <p:nvPr/>
        </p:nvSpPr>
        <p:spPr bwMode="auto">
          <a:xfrm>
            <a:off x="4054475" y="3100384"/>
            <a:ext cx="9207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00" name="Group 802"/>
          <p:cNvGrpSpPr>
            <a:grpSpLocks/>
          </p:cNvGrpSpPr>
          <p:nvPr/>
        </p:nvGrpSpPr>
        <p:grpSpPr bwMode="auto">
          <a:xfrm>
            <a:off x="4054475" y="3074984"/>
            <a:ext cx="20638" cy="50800"/>
            <a:chOff x="2554" y="2297"/>
            <a:chExt cx="13" cy="32"/>
          </a:xfrm>
        </p:grpSpPr>
        <p:sp>
          <p:nvSpPr>
            <p:cNvPr id="8992" name="Freeform 800"/>
            <p:cNvSpPr>
              <a:spLocks/>
            </p:cNvSpPr>
            <p:nvPr/>
          </p:nvSpPr>
          <p:spPr bwMode="auto">
            <a:xfrm>
              <a:off x="2554" y="2297"/>
              <a:ext cx="13" cy="3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4"/>
                </a:cxn>
                <a:cxn ang="0">
                  <a:pos x="13" y="28"/>
                </a:cxn>
                <a:cxn ang="0">
                  <a:pos x="9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</a:cxnLst>
              <a:rect l="0" t="0" r="r" b="b"/>
              <a:pathLst>
                <a:path w="13" h="32">
                  <a:moveTo>
                    <a:pt x="9" y="0"/>
                  </a:moveTo>
                  <a:lnTo>
                    <a:pt x="13" y="4"/>
                  </a:lnTo>
                  <a:lnTo>
                    <a:pt x="13" y="28"/>
                  </a:lnTo>
                  <a:lnTo>
                    <a:pt x="9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3" name="Freeform 801"/>
            <p:cNvSpPr>
              <a:spLocks/>
            </p:cNvSpPr>
            <p:nvPr/>
          </p:nvSpPr>
          <p:spPr bwMode="auto">
            <a:xfrm>
              <a:off x="2554" y="2297"/>
              <a:ext cx="13" cy="3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4"/>
                </a:cxn>
                <a:cxn ang="0">
                  <a:pos x="13" y="28"/>
                </a:cxn>
                <a:cxn ang="0">
                  <a:pos x="9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</a:cxnLst>
              <a:rect l="0" t="0" r="r" b="b"/>
              <a:pathLst>
                <a:path w="13" h="32">
                  <a:moveTo>
                    <a:pt x="9" y="0"/>
                  </a:moveTo>
                  <a:lnTo>
                    <a:pt x="13" y="4"/>
                  </a:lnTo>
                  <a:lnTo>
                    <a:pt x="13" y="28"/>
                  </a:lnTo>
                  <a:lnTo>
                    <a:pt x="9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95" name="Rectangle 803"/>
          <p:cNvSpPr>
            <a:spLocks noChangeArrowheads="1"/>
          </p:cNvSpPr>
          <p:nvPr/>
        </p:nvSpPr>
        <p:spPr bwMode="auto">
          <a:xfrm>
            <a:off x="4054475" y="308292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403" name="Group 806"/>
          <p:cNvGrpSpPr>
            <a:grpSpLocks/>
          </p:cNvGrpSpPr>
          <p:nvPr/>
        </p:nvGrpSpPr>
        <p:grpSpPr bwMode="auto">
          <a:xfrm>
            <a:off x="4089400" y="3074984"/>
            <a:ext cx="20638" cy="50800"/>
            <a:chOff x="2576" y="2297"/>
            <a:chExt cx="13" cy="32"/>
          </a:xfrm>
        </p:grpSpPr>
        <p:sp>
          <p:nvSpPr>
            <p:cNvPr id="8996" name="Freeform 804"/>
            <p:cNvSpPr>
              <a:spLocks/>
            </p:cNvSpPr>
            <p:nvPr/>
          </p:nvSpPr>
          <p:spPr bwMode="auto">
            <a:xfrm>
              <a:off x="2576" y="2297"/>
              <a:ext cx="13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5"/>
                </a:cxn>
                <a:cxn ang="0">
                  <a:pos x="13" y="28"/>
                </a:cxn>
                <a:cxn ang="0">
                  <a:pos x="10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3" h="32">
                  <a:moveTo>
                    <a:pt x="10" y="0"/>
                  </a:moveTo>
                  <a:lnTo>
                    <a:pt x="13" y="5"/>
                  </a:lnTo>
                  <a:lnTo>
                    <a:pt x="13" y="28"/>
                  </a:lnTo>
                  <a:lnTo>
                    <a:pt x="10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7" name="Freeform 805"/>
            <p:cNvSpPr>
              <a:spLocks/>
            </p:cNvSpPr>
            <p:nvPr/>
          </p:nvSpPr>
          <p:spPr bwMode="auto">
            <a:xfrm>
              <a:off x="2576" y="2297"/>
              <a:ext cx="13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5"/>
                </a:cxn>
                <a:cxn ang="0">
                  <a:pos x="13" y="28"/>
                </a:cxn>
                <a:cxn ang="0">
                  <a:pos x="10" y="32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3" h="32">
                  <a:moveTo>
                    <a:pt x="10" y="0"/>
                  </a:moveTo>
                  <a:lnTo>
                    <a:pt x="13" y="5"/>
                  </a:lnTo>
                  <a:lnTo>
                    <a:pt x="13" y="28"/>
                  </a:lnTo>
                  <a:lnTo>
                    <a:pt x="10" y="32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99" name="Rectangle 807"/>
          <p:cNvSpPr>
            <a:spLocks noChangeArrowheads="1"/>
          </p:cNvSpPr>
          <p:nvPr/>
        </p:nvSpPr>
        <p:spPr bwMode="auto">
          <a:xfrm>
            <a:off x="4090988" y="308292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407" name="Group 810"/>
          <p:cNvGrpSpPr>
            <a:grpSpLocks/>
          </p:cNvGrpSpPr>
          <p:nvPr/>
        </p:nvGrpSpPr>
        <p:grpSpPr bwMode="auto">
          <a:xfrm>
            <a:off x="4124325" y="3074984"/>
            <a:ext cx="22225" cy="49212"/>
            <a:chOff x="2598" y="2297"/>
            <a:chExt cx="14" cy="31"/>
          </a:xfrm>
        </p:grpSpPr>
        <p:sp>
          <p:nvSpPr>
            <p:cNvPr id="9000" name="Freeform 808"/>
            <p:cNvSpPr>
              <a:spLocks/>
            </p:cNvSpPr>
            <p:nvPr/>
          </p:nvSpPr>
          <p:spPr bwMode="auto">
            <a:xfrm>
              <a:off x="2598" y="2297"/>
              <a:ext cx="14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4"/>
                </a:cxn>
                <a:cxn ang="0">
                  <a:pos x="14" y="27"/>
                </a:cxn>
                <a:cxn ang="0">
                  <a:pos x="10" y="31"/>
                </a:cxn>
                <a:cxn ang="0">
                  <a:pos x="4" y="31"/>
                </a:cxn>
                <a:cxn ang="0">
                  <a:pos x="0" y="2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4" h="31">
                  <a:moveTo>
                    <a:pt x="10" y="0"/>
                  </a:moveTo>
                  <a:lnTo>
                    <a:pt x="14" y="4"/>
                  </a:lnTo>
                  <a:lnTo>
                    <a:pt x="14" y="27"/>
                  </a:lnTo>
                  <a:lnTo>
                    <a:pt x="10" y="31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1" name="Freeform 809"/>
            <p:cNvSpPr>
              <a:spLocks/>
            </p:cNvSpPr>
            <p:nvPr/>
          </p:nvSpPr>
          <p:spPr bwMode="auto">
            <a:xfrm>
              <a:off x="2598" y="2297"/>
              <a:ext cx="14" cy="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4"/>
                </a:cxn>
                <a:cxn ang="0">
                  <a:pos x="14" y="27"/>
                </a:cxn>
                <a:cxn ang="0">
                  <a:pos x="10" y="31"/>
                </a:cxn>
                <a:cxn ang="0">
                  <a:pos x="4" y="31"/>
                </a:cxn>
                <a:cxn ang="0">
                  <a:pos x="0" y="2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</a:cxnLst>
              <a:rect l="0" t="0" r="r" b="b"/>
              <a:pathLst>
                <a:path w="14" h="31">
                  <a:moveTo>
                    <a:pt x="10" y="0"/>
                  </a:moveTo>
                  <a:lnTo>
                    <a:pt x="14" y="4"/>
                  </a:lnTo>
                  <a:lnTo>
                    <a:pt x="14" y="27"/>
                  </a:lnTo>
                  <a:lnTo>
                    <a:pt x="10" y="31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03" name="Rectangle 811"/>
          <p:cNvSpPr>
            <a:spLocks noChangeArrowheads="1"/>
          </p:cNvSpPr>
          <p:nvPr/>
        </p:nvSpPr>
        <p:spPr bwMode="auto">
          <a:xfrm>
            <a:off x="4125913" y="30813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411" name="Group 814"/>
          <p:cNvGrpSpPr>
            <a:grpSpLocks/>
          </p:cNvGrpSpPr>
          <p:nvPr/>
        </p:nvGrpSpPr>
        <p:grpSpPr bwMode="auto">
          <a:xfrm>
            <a:off x="2882900" y="3021009"/>
            <a:ext cx="76200" cy="25400"/>
            <a:chOff x="1816" y="2263"/>
            <a:chExt cx="48" cy="16"/>
          </a:xfrm>
        </p:grpSpPr>
        <p:sp>
          <p:nvSpPr>
            <p:cNvPr id="9004" name="Freeform 812"/>
            <p:cNvSpPr>
              <a:spLocks/>
            </p:cNvSpPr>
            <p:nvPr/>
          </p:nvSpPr>
          <p:spPr bwMode="auto">
            <a:xfrm>
              <a:off x="1816" y="2263"/>
              <a:ext cx="48" cy="16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48" y="16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5" name="Freeform 813"/>
            <p:cNvSpPr>
              <a:spLocks/>
            </p:cNvSpPr>
            <p:nvPr/>
          </p:nvSpPr>
          <p:spPr bwMode="auto">
            <a:xfrm>
              <a:off x="1816" y="2263"/>
              <a:ext cx="48" cy="16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32" y="15"/>
                </a:cxn>
                <a:cxn ang="0">
                  <a:pos x="0" y="0"/>
                </a:cxn>
              </a:cxnLst>
              <a:rect l="0" t="0" r="r" b="b"/>
              <a:pathLst>
                <a:path w="48" h="16">
                  <a:moveTo>
                    <a:pt x="48" y="16"/>
                  </a:moveTo>
                  <a:lnTo>
                    <a:pt x="32" y="15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4" name="Group 819"/>
          <p:cNvGrpSpPr>
            <a:grpSpLocks/>
          </p:cNvGrpSpPr>
          <p:nvPr/>
        </p:nvGrpSpPr>
        <p:grpSpPr bwMode="auto">
          <a:xfrm>
            <a:off x="2884488" y="3013071"/>
            <a:ext cx="77787" cy="60325"/>
            <a:chOff x="1817" y="2258"/>
            <a:chExt cx="49" cy="38"/>
          </a:xfrm>
        </p:grpSpPr>
        <p:sp>
          <p:nvSpPr>
            <p:cNvPr id="9007" name="Rectangle 815"/>
            <p:cNvSpPr>
              <a:spLocks noChangeArrowheads="1"/>
            </p:cNvSpPr>
            <p:nvPr/>
          </p:nvSpPr>
          <p:spPr bwMode="auto">
            <a:xfrm>
              <a:off x="1817" y="2258"/>
              <a:ext cx="49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008" name="Picture 8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17" y="2259"/>
              <a:ext cx="49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09" name="Rectangle 817"/>
            <p:cNvSpPr>
              <a:spLocks noChangeArrowheads="1"/>
            </p:cNvSpPr>
            <p:nvPr/>
          </p:nvSpPr>
          <p:spPr bwMode="auto">
            <a:xfrm>
              <a:off x="1817" y="2258"/>
              <a:ext cx="49" cy="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" name="Rectangle 818"/>
            <p:cNvSpPr>
              <a:spLocks noChangeArrowheads="1"/>
            </p:cNvSpPr>
            <p:nvPr/>
          </p:nvSpPr>
          <p:spPr bwMode="auto">
            <a:xfrm>
              <a:off x="1817" y="2259"/>
              <a:ext cx="49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5" name="Group 822"/>
          <p:cNvGrpSpPr>
            <a:grpSpLocks/>
          </p:cNvGrpSpPr>
          <p:nvPr/>
        </p:nvGrpSpPr>
        <p:grpSpPr bwMode="auto">
          <a:xfrm>
            <a:off x="2946400" y="3016246"/>
            <a:ext cx="44450" cy="53975"/>
            <a:chOff x="1856" y="2260"/>
            <a:chExt cx="28" cy="34"/>
          </a:xfrm>
        </p:grpSpPr>
        <p:sp>
          <p:nvSpPr>
            <p:cNvPr id="9012" name="Freeform 820"/>
            <p:cNvSpPr>
              <a:spLocks/>
            </p:cNvSpPr>
            <p:nvPr/>
          </p:nvSpPr>
          <p:spPr bwMode="auto">
            <a:xfrm>
              <a:off x="1856" y="2260"/>
              <a:ext cx="28" cy="34"/>
            </a:xfrm>
            <a:custGeom>
              <a:avLst/>
              <a:gdLst/>
              <a:ahLst/>
              <a:cxnLst>
                <a:cxn ang="0">
                  <a:pos x="24" y="34"/>
                </a:cxn>
                <a:cxn ang="0">
                  <a:pos x="28" y="4"/>
                </a:cxn>
                <a:cxn ang="0">
                  <a:pos x="4" y="0"/>
                </a:cxn>
                <a:cxn ang="0">
                  <a:pos x="0" y="30"/>
                </a:cxn>
                <a:cxn ang="0">
                  <a:pos x="24" y="34"/>
                </a:cxn>
              </a:cxnLst>
              <a:rect l="0" t="0" r="r" b="b"/>
              <a:pathLst>
                <a:path w="28" h="34">
                  <a:moveTo>
                    <a:pt x="24" y="34"/>
                  </a:moveTo>
                  <a:lnTo>
                    <a:pt x="28" y="4"/>
                  </a:lnTo>
                  <a:lnTo>
                    <a:pt x="4" y="0"/>
                  </a:lnTo>
                  <a:lnTo>
                    <a:pt x="0" y="30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" name="Freeform 821"/>
            <p:cNvSpPr>
              <a:spLocks/>
            </p:cNvSpPr>
            <p:nvPr/>
          </p:nvSpPr>
          <p:spPr bwMode="auto">
            <a:xfrm>
              <a:off x="1856" y="2260"/>
              <a:ext cx="28" cy="34"/>
            </a:xfrm>
            <a:custGeom>
              <a:avLst/>
              <a:gdLst/>
              <a:ahLst/>
              <a:cxnLst>
                <a:cxn ang="0">
                  <a:pos x="24" y="34"/>
                </a:cxn>
                <a:cxn ang="0">
                  <a:pos x="28" y="4"/>
                </a:cxn>
                <a:cxn ang="0">
                  <a:pos x="4" y="0"/>
                </a:cxn>
                <a:cxn ang="0">
                  <a:pos x="0" y="30"/>
                </a:cxn>
                <a:cxn ang="0">
                  <a:pos x="24" y="34"/>
                </a:cxn>
              </a:cxnLst>
              <a:rect l="0" t="0" r="r" b="b"/>
              <a:pathLst>
                <a:path w="28" h="34">
                  <a:moveTo>
                    <a:pt x="24" y="34"/>
                  </a:moveTo>
                  <a:lnTo>
                    <a:pt x="28" y="4"/>
                  </a:lnTo>
                  <a:lnTo>
                    <a:pt x="4" y="0"/>
                  </a:lnTo>
                  <a:lnTo>
                    <a:pt x="0" y="30"/>
                  </a:lnTo>
                  <a:lnTo>
                    <a:pt x="24" y="34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21" name="Group 825"/>
          <p:cNvGrpSpPr>
            <a:grpSpLocks/>
          </p:cNvGrpSpPr>
          <p:nvPr/>
        </p:nvGrpSpPr>
        <p:grpSpPr bwMode="auto">
          <a:xfrm>
            <a:off x="2894013" y="3016246"/>
            <a:ext cx="17462" cy="25400"/>
            <a:chOff x="1823" y="2260"/>
            <a:chExt cx="11" cy="16"/>
          </a:xfrm>
        </p:grpSpPr>
        <p:sp>
          <p:nvSpPr>
            <p:cNvPr id="9015" name="Freeform 823"/>
            <p:cNvSpPr>
              <a:spLocks/>
            </p:cNvSpPr>
            <p:nvPr/>
          </p:nvSpPr>
          <p:spPr bwMode="auto">
            <a:xfrm>
              <a:off x="1823" y="2260"/>
              <a:ext cx="11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" y="14"/>
                </a:cxn>
                <a:cxn ang="0">
                  <a:pos x="6" y="16"/>
                </a:cxn>
                <a:cxn ang="0">
                  <a:pos x="11" y="10"/>
                </a:cxn>
                <a:cxn ang="0">
                  <a:pos x="10" y="2"/>
                </a:cxn>
                <a:cxn ang="0">
                  <a:pos x="5" y="0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lnTo>
                    <a:pt x="0" y="6"/>
                  </a:lnTo>
                  <a:lnTo>
                    <a:pt x="1" y="14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" name="Freeform 824"/>
            <p:cNvSpPr>
              <a:spLocks/>
            </p:cNvSpPr>
            <p:nvPr/>
          </p:nvSpPr>
          <p:spPr bwMode="auto">
            <a:xfrm>
              <a:off x="1823" y="2260"/>
              <a:ext cx="11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" y="14"/>
                </a:cxn>
                <a:cxn ang="0">
                  <a:pos x="6" y="16"/>
                </a:cxn>
                <a:cxn ang="0">
                  <a:pos x="11" y="10"/>
                </a:cxn>
                <a:cxn ang="0">
                  <a:pos x="10" y="2"/>
                </a:cxn>
                <a:cxn ang="0">
                  <a:pos x="5" y="0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lnTo>
                    <a:pt x="0" y="6"/>
                  </a:lnTo>
                  <a:lnTo>
                    <a:pt x="1" y="14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8" name="Line 826"/>
          <p:cNvSpPr>
            <a:spLocks noChangeShapeType="1"/>
          </p:cNvSpPr>
          <p:nvPr/>
        </p:nvSpPr>
        <p:spPr bwMode="auto">
          <a:xfrm>
            <a:off x="3127375" y="3044821"/>
            <a:ext cx="730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40" name="Group 829"/>
          <p:cNvGrpSpPr>
            <a:grpSpLocks/>
          </p:cNvGrpSpPr>
          <p:nvPr/>
        </p:nvGrpSpPr>
        <p:grpSpPr bwMode="auto">
          <a:xfrm>
            <a:off x="3127375" y="3024184"/>
            <a:ext cx="17463" cy="39687"/>
            <a:chOff x="1970" y="2265"/>
            <a:chExt cx="11" cy="25"/>
          </a:xfrm>
        </p:grpSpPr>
        <p:sp>
          <p:nvSpPr>
            <p:cNvPr id="9019" name="Freeform 827"/>
            <p:cNvSpPr>
              <a:spLocks/>
            </p:cNvSpPr>
            <p:nvPr/>
          </p:nvSpPr>
          <p:spPr bwMode="auto">
            <a:xfrm>
              <a:off x="1970" y="2265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2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" name="Freeform 828"/>
            <p:cNvSpPr>
              <a:spLocks/>
            </p:cNvSpPr>
            <p:nvPr/>
          </p:nvSpPr>
          <p:spPr bwMode="auto">
            <a:xfrm>
              <a:off x="1970" y="2265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2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22" name="Rectangle 830"/>
          <p:cNvSpPr>
            <a:spLocks noChangeArrowheads="1"/>
          </p:cNvSpPr>
          <p:nvPr/>
        </p:nvSpPr>
        <p:spPr bwMode="auto">
          <a:xfrm>
            <a:off x="3125788" y="302577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641" name="Group 833"/>
          <p:cNvGrpSpPr>
            <a:grpSpLocks/>
          </p:cNvGrpSpPr>
          <p:nvPr/>
        </p:nvGrpSpPr>
        <p:grpSpPr bwMode="auto">
          <a:xfrm>
            <a:off x="3155950" y="3024184"/>
            <a:ext cx="17463" cy="39687"/>
            <a:chOff x="1988" y="2265"/>
            <a:chExt cx="11" cy="25"/>
          </a:xfrm>
        </p:grpSpPr>
        <p:sp>
          <p:nvSpPr>
            <p:cNvPr id="9023" name="Freeform 831"/>
            <p:cNvSpPr>
              <a:spLocks/>
            </p:cNvSpPr>
            <p:nvPr/>
          </p:nvSpPr>
          <p:spPr bwMode="auto">
            <a:xfrm>
              <a:off x="1988" y="2265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" name="Freeform 832"/>
            <p:cNvSpPr>
              <a:spLocks/>
            </p:cNvSpPr>
            <p:nvPr/>
          </p:nvSpPr>
          <p:spPr bwMode="auto">
            <a:xfrm>
              <a:off x="1988" y="2265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26" name="Rectangle 834"/>
          <p:cNvSpPr>
            <a:spLocks noChangeArrowheads="1"/>
          </p:cNvSpPr>
          <p:nvPr/>
        </p:nvSpPr>
        <p:spPr bwMode="auto">
          <a:xfrm>
            <a:off x="3155950" y="302577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647" name="Group 837"/>
          <p:cNvGrpSpPr>
            <a:grpSpLocks/>
          </p:cNvGrpSpPr>
          <p:nvPr/>
        </p:nvGrpSpPr>
        <p:grpSpPr bwMode="auto">
          <a:xfrm>
            <a:off x="3184525" y="3024184"/>
            <a:ext cx="15875" cy="39687"/>
            <a:chOff x="2006" y="2265"/>
            <a:chExt cx="10" cy="25"/>
          </a:xfrm>
        </p:grpSpPr>
        <p:sp>
          <p:nvSpPr>
            <p:cNvPr id="9027" name="Freeform 835"/>
            <p:cNvSpPr>
              <a:spLocks/>
            </p:cNvSpPr>
            <p:nvPr/>
          </p:nvSpPr>
          <p:spPr bwMode="auto">
            <a:xfrm>
              <a:off x="2006" y="2265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" name="Freeform 836"/>
            <p:cNvSpPr>
              <a:spLocks/>
            </p:cNvSpPr>
            <p:nvPr/>
          </p:nvSpPr>
          <p:spPr bwMode="auto">
            <a:xfrm>
              <a:off x="2006" y="2265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30" name="Rectangle 838"/>
          <p:cNvSpPr>
            <a:spLocks noChangeArrowheads="1"/>
          </p:cNvSpPr>
          <p:nvPr/>
        </p:nvSpPr>
        <p:spPr bwMode="auto">
          <a:xfrm>
            <a:off x="3182938" y="302418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9031" name="Line 839"/>
          <p:cNvSpPr>
            <a:spLocks noChangeShapeType="1"/>
          </p:cNvSpPr>
          <p:nvPr/>
        </p:nvSpPr>
        <p:spPr bwMode="auto">
          <a:xfrm>
            <a:off x="3127375" y="3044821"/>
            <a:ext cx="730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50" name="Group 842"/>
          <p:cNvGrpSpPr>
            <a:grpSpLocks/>
          </p:cNvGrpSpPr>
          <p:nvPr/>
        </p:nvGrpSpPr>
        <p:grpSpPr bwMode="auto">
          <a:xfrm>
            <a:off x="3127375" y="3024184"/>
            <a:ext cx="17463" cy="39687"/>
            <a:chOff x="1970" y="2265"/>
            <a:chExt cx="11" cy="25"/>
          </a:xfrm>
        </p:grpSpPr>
        <p:sp>
          <p:nvSpPr>
            <p:cNvPr id="9032" name="Freeform 840"/>
            <p:cNvSpPr>
              <a:spLocks/>
            </p:cNvSpPr>
            <p:nvPr/>
          </p:nvSpPr>
          <p:spPr bwMode="auto">
            <a:xfrm>
              <a:off x="1970" y="2265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2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" name="Freeform 841"/>
            <p:cNvSpPr>
              <a:spLocks/>
            </p:cNvSpPr>
            <p:nvPr/>
          </p:nvSpPr>
          <p:spPr bwMode="auto">
            <a:xfrm>
              <a:off x="1970" y="2265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2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35" name="Rectangle 843"/>
          <p:cNvSpPr>
            <a:spLocks noChangeArrowheads="1"/>
          </p:cNvSpPr>
          <p:nvPr/>
        </p:nvSpPr>
        <p:spPr bwMode="auto">
          <a:xfrm>
            <a:off x="3125788" y="302577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654" name="Group 846"/>
          <p:cNvGrpSpPr>
            <a:grpSpLocks/>
          </p:cNvGrpSpPr>
          <p:nvPr/>
        </p:nvGrpSpPr>
        <p:grpSpPr bwMode="auto">
          <a:xfrm>
            <a:off x="3155950" y="3024184"/>
            <a:ext cx="17463" cy="39687"/>
            <a:chOff x="1988" y="2265"/>
            <a:chExt cx="11" cy="25"/>
          </a:xfrm>
        </p:grpSpPr>
        <p:sp>
          <p:nvSpPr>
            <p:cNvPr id="9036" name="Freeform 844"/>
            <p:cNvSpPr>
              <a:spLocks/>
            </p:cNvSpPr>
            <p:nvPr/>
          </p:nvSpPr>
          <p:spPr bwMode="auto">
            <a:xfrm>
              <a:off x="1988" y="2265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" name="Freeform 845"/>
            <p:cNvSpPr>
              <a:spLocks/>
            </p:cNvSpPr>
            <p:nvPr/>
          </p:nvSpPr>
          <p:spPr bwMode="auto">
            <a:xfrm>
              <a:off x="1988" y="2265"/>
              <a:ext cx="11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1" h="25">
                  <a:moveTo>
                    <a:pt x="7" y="0"/>
                  </a:moveTo>
                  <a:lnTo>
                    <a:pt x="11" y="4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39" name="Rectangle 847"/>
          <p:cNvSpPr>
            <a:spLocks noChangeArrowheads="1"/>
          </p:cNvSpPr>
          <p:nvPr/>
        </p:nvSpPr>
        <p:spPr bwMode="auto">
          <a:xfrm>
            <a:off x="3155950" y="302577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658" name="Group 850"/>
          <p:cNvGrpSpPr>
            <a:grpSpLocks/>
          </p:cNvGrpSpPr>
          <p:nvPr/>
        </p:nvGrpSpPr>
        <p:grpSpPr bwMode="auto">
          <a:xfrm>
            <a:off x="3184525" y="3024184"/>
            <a:ext cx="15875" cy="39687"/>
            <a:chOff x="2006" y="2265"/>
            <a:chExt cx="10" cy="25"/>
          </a:xfrm>
        </p:grpSpPr>
        <p:sp>
          <p:nvSpPr>
            <p:cNvPr id="9040" name="Freeform 848"/>
            <p:cNvSpPr>
              <a:spLocks/>
            </p:cNvSpPr>
            <p:nvPr/>
          </p:nvSpPr>
          <p:spPr bwMode="auto">
            <a:xfrm>
              <a:off x="2006" y="2265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" name="Freeform 849"/>
            <p:cNvSpPr>
              <a:spLocks/>
            </p:cNvSpPr>
            <p:nvPr/>
          </p:nvSpPr>
          <p:spPr bwMode="auto">
            <a:xfrm>
              <a:off x="2006" y="2265"/>
              <a:ext cx="1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3"/>
                </a:cxn>
                <a:cxn ang="0">
                  <a:pos x="10" y="21"/>
                </a:cxn>
                <a:cxn ang="0">
                  <a:pos x="7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10" h="25">
                  <a:moveTo>
                    <a:pt x="7" y="0"/>
                  </a:moveTo>
                  <a:lnTo>
                    <a:pt x="10" y="3"/>
                  </a:lnTo>
                  <a:lnTo>
                    <a:pt x="10" y="21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43" name="Rectangle 851"/>
          <p:cNvSpPr>
            <a:spLocks noChangeArrowheads="1"/>
          </p:cNvSpPr>
          <p:nvPr/>
        </p:nvSpPr>
        <p:spPr bwMode="auto">
          <a:xfrm>
            <a:off x="3182938" y="302418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661" name="Group 854"/>
          <p:cNvGrpSpPr>
            <a:grpSpLocks/>
          </p:cNvGrpSpPr>
          <p:nvPr/>
        </p:nvGrpSpPr>
        <p:grpSpPr bwMode="auto">
          <a:xfrm>
            <a:off x="5091113" y="2908296"/>
            <a:ext cx="23812" cy="28575"/>
            <a:chOff x="3207" y="2192"/>
            <a:chExt cx="15" cy="18"/>
          </a:xfrm>
        </p:grpSpPr>
        <p:sp>
          <p:nvSpPr>
            <p:cNvPr id="9044" name="Rectangle 852"/>
            <p:cNvSpPr>
              <a:spLocks noChangeArrowheads="1"/>
            </p:cNvSpPr>
            <p:nvPr/>
          </p:nvSpPr>
          <p:spPr bwMode="auto">
            <a:xfrm>
              <a:off x="3207" y="2192"/>
              <a:ext cx="15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" name="Rectangle 853"/>
            <p:cNvSpPr>
              <a:spLocks noChangeArrowheads="1"/>
            </p:cNvSpPr>
            <p:nvPr/>
          </p:nvSpPr>
          <p:spPr bwMode="auto">
            <a:xfrm>
              <a:off x="3207" y="2192"/>
              <a:ext cx="15" cy="1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47" name="Line 855"/>
          <p:cNvSpPr>
            <a:spLocks noChangeShapeType="1"/>
          </p:cNvSpPr>
          <p:nvPr/>
        </p:nvSpPr>
        <p:spPr bwMode="auto">
          <a:xfrm>
            <a:off x="3322638" y="2924171"/>
            <a:ext cx="22066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62" name="Group 860"/>
          <p:cNvGrpSpPr>
            <a:grpSpLocks/>
          </p:cNvGrpSpPr>
          <p:nvPr/>
        </p:nvGrpSpPr>
        <p:grpSpPr bwMode="auto">
          <a:xfrm>
            <a:off x="3322638" y="2903534"/>
            <a:ext cx="220662" cy="38100"/>
            <a:chOff x="2093" y="2189"/>
            <a:chExt cx="139" cy="24"/>
          </a:xfrm>
        </p:grpSpPr>
        <p:sp>
          <p:nvSpPr>
            <p:cNvPr id="9048" name="Rectangle 856"/>
            <p:cNvSpPr>
              <a:spLocks noChangeArrowheads="1"/>
            </p:cNvSpPr>
            <p:nvPr/>
          </p:nvSpPr>
          <p:spPr bwMode="auto">
            <a:xfrm>
              <a:off x="2093" y="2189"/>
              <a:ext cx="139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049" name="Picture 85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3" y="2190"/>
              <a:ext cx="139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50" name="Rectangle 858"/>
            <p:cNvSpPr>
              <a:spLocks noChangeArrowheads="1"/>
            </p:cNvSpPr>
            <p:nvPr/>
          </p:nvSpPr>
          <p:spPr bwMode="auto">
            <a:xfrm>
              <a:off x="2093" y="2189"/>
              <a:ext cx="139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" name="Rectangle 859"/>
            <p:cNvSpPr>
              <a:spLocks noChangeArrowheads="1"/>
            </p:cNvSpPr>
            <p:nvPr/>
          </p:nvSpPr>
          <p:spPr bwMode="auto">
            <a:xfrm>
              <a:off x="2093" y="2190"/>
              <a:ext cx="139" cy="2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63" name="Group 863"/>
          <p:cNvGrpSpPr>
            <a:grpSpLocks/>
          </p:cNvGrpSpPr>
          <p:nvPr/>
        </p:nvGrpSpPr>
        <p:grpSpPr bwMode="auto">
          <a:xfrm>
            <a:off x="3519488" y="2908296"/>
            <a:ext cx="19050" cy="30163"/>
            <a:chOff x="2217" y="2192"/>
            <a:chExt cx="12" cy="19"/>
          </a:xfrm>
        </p:grpSpPr>
        <p:sp>
          <p:nvSpPr>
            <p:cNvPr id="9053" name="Freeform 861"/>
            <p:cNvSpPr>
              <a:spLocks/>
            </p:cNvSpPr>
            <p:nvPr/>
          </p:nvSpPr>
          <p:spPr bwMode="auto">
            <a:xfrm>
              <a:off x="2217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5"/>
                </a:cxn>
                <a:cxn ang="0">
                  <a:pos x="3" y="19"/>
                </a:cxn>
                <a:cxn ang="0">
                  <a:pos x="8" y="19"/>
                </a:cxn>
                <a:cxn ang="0">
                  <a:pos x="12" y="15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2" y="4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" name="Freeform 862"/>
            <p:cNvSpPr>
              <a:spLocks/>
            </p:cNvSpPr>
            <p:nvPr/>
          </p:nvSpPr>
          <p:spPr bwMode="auto">
            <a:xfrm>
              <a:off x="2217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5"/>
                </a:cxn>
                <a:cxn ang="0">
                  <a:pos x="3" y="19"/>
                </a:cxn>
                <a:cxn ang="0">
                  <a:pos x="8" y="19"/>
                </a:cxn>
                <a:cxn ang="0">
                  <a:pos x="12" y="15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2" y="4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56" name="Rectangle 864"/>
          <p:cNvSpPr>
            <a:spLocks noChangeArrowheads="1"/>
          </p:cNvSpPr>
          <p:nvPr/>
        </p:nvSpPr>
        <p:spPr bwMode="auto">
          <a:xfrm>
            <a:off x="3524250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669" name="Group 867"/>
          <p:cNvGrpSpPr>
            <a:grpSpLocks/>
          </p:cNvGrpSpPr>
          <p:nvPr/>
        </p:nvGrpSpPr>
        <p:grpSpPr bwMode="auto">
          <a:xfrm>
            <a:off x="3494088" y="2908296"/>
            <a:ext cx="19050" cy="30163"/>
            <a:chOff x="2201" y="2192"/>
            <a:chExt cx="12" cy="19"/>
          </a:xfrm>
        </p:grpSpPr>
        <p:sp>
          <p:nvSpPr>
            <p:cNvPr id="9057" name="Freeform 865"/>
            <p:cNvSpPr>
              <a:spLocks/>
            </p:cNvSpPr>
            <p:nvPr/>
          </p:nvSpPr>
          <p:spPr bwMode="auto">
            <a:xfrm>
              <a:off x="2201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9" y="19"/>
                </a:cxn>
                <a:cxn ang="0">
                  <a:pos x="12" y="16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2" y="4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" name="Freeform 866"/>
            <p:cNvSpPr>
              <a:spLocks/>
            </p:cNvSpPr>
            <p:nvPr/>
          </p:nvSpPr>
          <p:spPr bwMode="auto">
            <a:xfrm>
              <a:off x="2201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9" y="19"/>
                </a:cxn>
                <a:cxn ang="0">
                  <a:pos x="12" y="16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2" y="4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60" name="Rectangle 868"/>
          <p:cNvSpPr>
            <a:spLocks noChangeArrowheads="1"/>
          </p:cNvSpPr>
          <p:nvPr/>
        </p:nvSpPr>
        <p:spPr bwMode="auto">
          <a:xfrm>
            <a:off x="3498850" y="2914646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424" name="Group 871"/>
          <p:cNvGrpSpPr>
            <a:grpSpLocks/>
          </p:cNvGrpSpPr>
          <p:nvPr/>
        </p:nvGrpSpPr>
        <p:grpSpPr bwMode="auto">
          <a:xfrm>
            <a:off x="3343275" y="2908296"/>
            <a:ext cx="22225" cy="28575"/>
            <a:chOff x="2106" y="2192"/>
            <a:chExt cx="14" cy="18"/>
          </a:xfrm>
        </p:grpSpPr>
        <p:sp>
          <p:nvSpPr>
            <p:cNvPr id="9061" name="Freeform 869"/>
            <p:cNvSpPr>
              <a:spLocks/>
            </p:cNvSpPr>
            <p:nvPr/>
          </p:nvSpPr>
          <p:spPr bwMode="auto">
            <a:xfrm>
              <a:off x="2106" y="2192"/>
              <a:ext cx="14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9"/>
                </a:cxn>
                <a:cxn ang="0">
                  <a:pos x="3" y="18"/>
                </a:cxn>
                <a:cxn ang="0">
                  <a:pos x="11" y="18"/>
                </a:cxn>
                <a:cxn ang="0">
                  <a:pos x="14" y="9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lnTo>
                    <a:pt x="0" y="9"/>
                  </a:lnTo>
                  <a:lnTo>
                    <a:pt x="3" y="18"/>
                  </a:lnTo>
                  <a:lnTo>
                    <a:pt x="11" y="18"/>
                  </a:lnTo>
                  <a:lnTo>
                    <a:pt x="14" y="9"/>
                  </a:lnTo>
                  <a:lnTo>
                    <a:pt x="1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" name="Freeform 870"/>
            <p:cNvSpPr>
              <a:spLocks/>
            </p:cNvSpPr>
            <p:nvPr/>
          </p:nvSpPr>
          <p:spPr bwMode="auto">
            <a:xfrm>
              <a:off x="2106" y="2192"/>
              <a:ext cx="14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9"/>
                </a:cxn>
                <a:cxn ang="0">
                  <a:pos x="3" y="18"/>
                </a:cxn>
                <a:cxn ang="0">
                  <a:pos x="11" y="18"/>
                </a:cxn>
                <a:cxn ang="0">
                  <a:pos x="14" y="9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lnTo>
                    <a:pt x="0" y="9"/>
                  </a:lnTo>
                  <a:lnTo>
                    <a:pt x="3" y="18"/>
                  </a:lnTo>
                  <a:lnTo>
                    <a:pt x="11" y="18"/>
                  </a:lnTo>
                  <a:lnTo>
                    <a:pt x="14" y="9"/>
                  </a:lnTo>
                  <a:lnTo>
                    <a:pt x="11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64" name="Line 872"/>
          <p:cNvSpPr>
            <a:spLocks noChangeShapeType="1"/>
          </p:cNvSpPr>
          <p:nvPr/>
        </p:nvSpPr>
        <p:spPr bwMode="auto">
          <a:xfrm>
            <a:off x="3322638" y="2924171"/>
            <a:ext cx="22066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28" name="Group 877"/>
          <p:cNvGrpSpPr>
            <a:grpSpLocks/>
          </p:cNvGrpSpPr>
          <p:nvPr/>
        </p:nvGrpSpPr>
        <p:grpSpPr bwMode="auto">
          <a:xfrm>
            <a:off x="3322638" y="2903534"/>
            <a:ext cx="220662" cy="38100"/>
            <a:chOff x="2093" y="2189"/>
            <a:chExt cx="139" cy="24"/>
          </a:xfrm>
        </p:grpSpPr>
        <p:sp>
          <p:nvSpPr>
            <p:cNvPr id="9065" name="Rectangle 873"/>
            <p:cNvSpPr>
              <a:spLocks noChangeArrowheads="1"/>
            </p:cNvSpPr>
            <p:nvPr/>
          </p:nvSpPr>
          <p:spPr bwMode="auto">
            <a:xfrm>
              <a:off x="2093" y="2189"/>
              <a:ext cx="139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066" name="Picture 87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3" y="2190"/>
              <a:ext cx="139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67" name="Rectangle 875"/>
            <p:cNvSpPr>
              <a:spLocks noChangeArrowheads="1"/>
            </p:cNvSpPr>
            <p:nvPr/>
          </p:nvSpPr>
          <p:spPr bwMode="auto">
            <a:xfrm>
              <a:off x="2093" y="2189"/>
              <a:ext cx="139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" name="Rectangle 876"/>
            <p:cNvSpPr>
              <a:spLocks noChangeArrowheads="1"/>
            </p:cNvSpPr>
            <p:nvPr/>
          </p:nvSpPr>
          <p:spPr bwMode="auto">
            <a:xfrm>
              <a:off x="2093" y="2190"/>
              <a:ext cx="139" cy="2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32" name="Group 880"/>
          <p:cNvGrpSpPr>
            <a:grpSpLocks/>
          </p:cNvGrpSpPr>
          <p:nvPr/>
        </p:nvGrpSpPr>
        <p:grpSpPr bwMode="auto">
          <a:xfrm>
            <a:off x="3519488" y="2908296"/>
            <a:ext cx="19050" cy="30163"/>
            <a:chOff x="2217" y="2192"/>
            <a:chExt cx="12" cy="19"/>
          </a:xfrm>
        </p:grpSpPr>
        <p:sp>
          <p:nvSpPr>
            <p:cNvPr id="9070" name="Freeform 878"/>
            <p:cNvSpPr>
              <a:spLocks/>
            </p:cNvSpPr>
            <p:nvPr/>
          </p:nvSpPr>
          <p:spPr bwMode="auto">
            <a:xfrm>
              <a:off x="2217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5"/>
                </a:cxn>
                <a:cxn ang="0">
                  <a:pos x="3" y="19"/>
                </a:cxn>
                <a:cxn ang="0">
                  <a:pos x="8" y="19"/>
                </a:cxn>
                <a:cxn ang="0">
                  <a:pos x="12" y="15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2" y="4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" name="Freeform 879"/>
            <p:cNvSpPr>
              <a:spLocks/>
            </p:cNvSpPr>
            <p:nvPr/>
          </p:nvSpPr>
          <p:spPr bwMode="auto">
            <a:xfrm>
              <a:off x="2217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5"/>
                </a:cxn>
                <a:cxn ang="0">
                  <a:pos x="3" y="19"/>
                </a:cxn>
                <a:cxn ang="0">
                  <a:pos x="8" y="19"/>
                </a:cxn>
                <a:cxn ang="0">
                  <a:pos x="12" y="15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2" y="4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73" name="Rectangle 881"/>
          <p:cNvSpPr>
            <a:spLocks noChangeArrowheads="1"/>
          </p:cNvSpPr>
          <p:nvPr/>
        </p:nvSpPr>
        <p:spPr bwMode="auto">
          <a:xfrm>
            <a:off x="3524250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435" name="Group 884"/>
          <p:cNvGrpSpPr>
            <a:grpSpLocks/>
          </p:cNvGrpSpPr>
          <p:nvPr/>
        </p:nvGrpSpPr>
        <p:grpSpPr bwMode="auto">
          <a:xfrm>
            <a:off x="3494088" y="2908296"/>
            <a:ext cx="19050" cy="30163"/>
            <a:chOff x="2201" y="2192"/>
            <a:chExt cx="12" cy="19"/>
          </a:xfrm>
        </p:grpSpPr>
        <p:sp>
          <p:nvSpPr>
            <p:cNvPr id="9074" name="Freeform 882"/>
            <p:cNvSpPr>
              <a:spLocks/>
            </p:cNvSpPr>
            <p:nvPr/>
          </p:nvSpPr>
          <p:spPr bwMode="auto">
            <a:xfrm>
              <a:off x="2201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9" y="19"/>
                </a:cxn>
                <a:cxn ang="0">
                  <a:pos x="12" y="16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2" y="4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" name="Freeform 883"/>
            <p:cNvSpPr>
              <a:spLocks/>
            </p:cNvSpPr>
            <p:nvPr/>
          </p:nvSpPr>
          <p:spPr bwMode="auto">
            <a:xfrm>
              <a:off x="2201" y="2192"/>
              <a:ext cx="12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9" y="19"/>
                </a:cxn>
                <a:cxn ang="0">
                  <a:pos x="12" y="16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3" y="0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2" y="4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77" name="Rectangle 885"/>
          <p:cNvSpPr>
            <a:spLocks noChangeArrowheads="1"/>
          </p:cNvSpPr>
          <p:nvPr/>
        </p:nvSpPr>
        <p:spPr bwMode="auto">
          <a:xfrm>
            <a:off x="3498850" y="2914646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436" name="Group 888"/>
          <p:cNvGrpSpPr>
            <a:grpSpLocks/>
          </p:cNvGrpSpPr>
          <p:nvPr/>
        </p:nvGrpSpPr>
        <p:grpSpPr bwMode="auto">
          <a:xfrm>
            <a:off x="3343275" y="2908296"/>
            <a:ext cx="22225" cy="28575"/>
            <a:chOff x="2106" y="2192"/>
            <a:chExt cx="14" cy="18"/>
          </a:xfrm>
        </p:grpSpPr>
        <p:sp>
          <p:nvSpPr>
            <p:cNvPr id="9078" name="Freeform 886"/>
            <p:cNvSpPr>
              <a:spLocks/>
            </p:cNvSpPr>
            <p:nvPr/>
          </p:nvSpPr>
          <p:spPr bwMode="auto">
            <a:xfrm>
              <a:off x="2106" y="2192"/>
              <a:ext cx="14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9"/>
                </a:cxn>
                <a:cxn ang="0">
                  <a:pos x="3" y="18"/>
                </a:cxn>
                <a:cxn ang="0">
                  <a:pos x="11" y="18"/>
                </a:cxn>
                <a:cxn ang="0">
                  <a:pos x="14" y="9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lnTo>
                    <a:pt x="0" y="9"/>
                  </a:lnTo>
                  <a:lnTo>
                    <a:pt x="3" y="18"/>
                  </a:lnTo>
                  <a:lnTo>
                    <a:pt x="11" y="18"/>
                  </a:lnTo>
                  <a:lnTo>
                    <a:pt x="14" y="9"/>
                  </a:lnTo>
                  <a:lnTo>
                    <a:pt x="1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" name="Freeform 887"/>
            <p:cNvSpPr>
              <a:spLocks/>
            </p:cNvSpPr>
            <p:nvPr/>
          </p:nvSpPr>
          <p:spPr bwMode="auto">
            <a:xfrm>
              <a:off x="2106" y="2192"/>
              <a:ext cx="14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9"/>
                </a:cxn>
                <a:cxn ang="0">
                  <a:pos x="3" y="18"/>
                </a:cxn>
                <a:cxn ang="0">
                  <a:pos x="11" y="18"/>
                </a:cxn>
                <a:cxn ang="0">
                  <a:pos x="14" y="9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lnTo>
                    <a:pt x="0" y="9"/>
                  </a:lnTo>
                  <a:lnTo>
                    <a:pt x="3" y="18"/>
                  </a:lnTo>
                  <a:lnTo>
                    <a:pt x="11" y="18"/>
                  </a:lnTo>
                  <a:lnTo>
                    <a:pt x="14" y="9"/>
                  </a:lnTo>
                  <a:lnTo>
                    <a:pt x="11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81" name="Line 889"/>
          <p:cNvSpPr>
            <a:spLocks noChangeShapeType="1"/>
          </p:cNvSpPr>
          <p:nvPr/>
        </p:nvSpPr>
        <p:spPr bwMode="auto">
          <a:xfrm flipH="1">
            <a:off x="3282950" y="2920996"/>
            <a:ext cx="1301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42" name="Group 892"/>
          <p:cNvGrpSpPr>
            <a:grpSpLocks/>
          </p:cNvGrpSpPr>
          <p:nvPr/>
        </p:nvGrpSpPr>
        <p:grpSpPr bwMode="auto">
          <a:xfrm>
            <a:off x="3282950" y="2920996"/>
            <a:ext cx="130175" cy="22225"/>
            <a:chOff x="2068" y="2200"/>
            <a:chExt cx="82" cy="14"/>
          </a:xfrm>
        </p:grpSpPr>
        <p:sp>
          <p:nvSpPr>
            <p:cNvPr id="9082" name="Freeform 890"/>
            <p:cNvSpPr>
              <a:spLocks/>
            </p:cNvSpPr>
            <p:nvPr/>
          </p:nvSpPr>
          <p:spPr bwMode="auto">
            <a:xfrm>
              <a:off x="2068" y="2200"/>
              <a:ext cx="82" cy="1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5" y="0"/>
                </a:cxn>
                <a:cxn ang="0">
                  <a:pos x="0" y="14"/>
                </a:cxn>
                <a:cxn ang="0">
                  <a:pos x="82" y="0"/>
                </a:cxn>
              </a:cxnLst>
              <a:rect l="0" t="0" r="r" b="b"/>
              <a:pathLst>
                <a:path w="82" h="14">
                  <a:moveTo>
                    <a:pt x="82" y="0"/>
                  </a:moveTo>
                  <a:lnTo>
                    <a:pt x="55" y="0"/>
                  </a:lnTo>
                  <a:lnTo>
                    <a:pt x="0" y="1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" name="Freeform 891"/>
            <p:cNvSpPr>
              <a:spLocks/>
            </p:cNvSpPr>
            <p:nvPr/>
          </p:nvSpPr>
          <p:spPr bwMode="auto">
            <a:xfrm>
              <a:off x="2068" y="2200"/>
              <a:ext cx="82" cy="1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5" y="0"/>
                </a:cxn>
                <a:cxn ang="0">
                  <a:pos x="0" y="14"/>
                </a:cxn>
              </a:cxnLst>
              <a:rect l="0" t="0" r="r" b="b"/>
              <a:pathLst>
                <a:path w="82" h="14">
                  <a:moveTo>
                    <a:pt x="82" y="0"/>
                  </a:moveTo>
                  <a:lnTo>
                    <a:pt x="55" y="0"/>
                  </a:lnTo>
                  <a:lnTo>
                    <a:pt x="0" y="1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45" name="Group 897"/>
          <p:cNvGrpSpPr>
            <a:grpSpLocks/>
          </p:cNvGrpSpPr>
          <p:nvPr/>
        </p:nvGrpSpPr>
        <p:grpSpPr bwMode="auto">
          <a:xfrm>
            <a:off x="3279775" y="2894009"/>
            <a:ext cx="133350" cy="58737"/>
            <a:chOff x="2066" y="2183"/>
            <a:chExt cx="84" cy="37"/>
          </a:xfrm>
        </p:grpSpPr>
        <p:sp>
          <p:nvSpPr>
            <p:cNvPr id="9085" name="Rectangle 893"/>
            <p:cNvSpPr>
              <a:spLocks noChangeArrowheads="1"/>
            </p:cNvSpPr>
            <p:nvPr/>
          </p:nvSpPr>
          <p:spPr bwMode="auto">
            <a:xfrm>
              <a:off x="2066" y="2183"/>
              <a:ext cx="84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086" name="Picture 89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6" y="2183"/>
              <a:ext cx="84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87" name="Rectangle 895"/>
            <p:cNvSpPr>
              <a:spLocks noChangeArrowheads="1"/>
            </p:cNvSpPr>
            <p:nvPr/>
          </p:nvSpPr>
          <p:spPr bwMode="auto">
            <a:xfrm>
              <a:off x="2066" y="2183"/>
              <a:ext cx="84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" name="Rectangle 896"/>
            <p:cNvSpPr>
              <a:spLocks noChangeArrowheads="1"/>
            </p:cNvSpPr>
            <p:nvPr/>
          </p:nvSpPr>
          <p:spPr bwMode="auto">
            <a:xfrm>
              <a:off x="2066" y="2183"/>
              <a:ext cx="84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49" name="Group 900"/>
          <p:cNvGrpSpPr>
            <a:grpSpLocks/>
          </p:cNvGrpSpPr>
          <p:nvPr/>
        </p:nvGrpSpPr>
        <p:grpSpPr bwMode="auto">
          <a:xfrm>
            <a:off x="3338513" y="2894009"/>
            <a:ext cx="73025" cy="58737"/>
            <a:chOff x="2103" y="2183"/>
            <a:chExt cx="46" cy="37"/>
          </a:xfrm>
        </p:grpSpPr>
        <p:sp>
          <p:nvSpPr>
            <p:cNvPr id="9090" name="Freeform 898"/>
            <p:cNvSpPr>
              <a:spLocks/>
            </p:cNvSpPr>
            <p:nvPr/>
          </p:nvSpPr>
          <p:spPr bwMode="auto">
            <a:xfrm>
              <a:off x="2103" y="2183"/>
              <a:ext cx="46" cy="3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30"/>
                </a:cxn>
                <a:cxn ang="0">
                  <a:pos x="5" y="37"/>
                </a:cxn>
                <a:cxn ang="0">
                  <a:pos x="0" y="7"/>
                </a:cxn>
                <a:cxn ang="0">
                  <a:pos x="41" y="0"/>
                </a:cxn>
              </a:cxnLst>
              <a:rect l="0" t="0" r="r" b="b"/>
              <a:pathLst>
                <a:path w="46" h="37">
                  <a:moveTo>
                    <a:pt x="41" y="0"/>
                  </a:moveTo>
                  <a:lnTo>
                    <a:pt x="46" y="30"/>
                  </a:lnTo>
                  <a:lnTo>
                    <a:pt x="5" y="37"/>
                  </a:lnTo>
                  <a:lnTo>
                    <a:pt x="0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" name="Freeform 899"/>
            <p:cNvSpPr>
              <a:spLocks/>
            </p:cNvSpPr>
            <p:nvPr/>
          </p:nvSpPr>
          <p:spPr bwMode="auto">
            <a:xfrm>
              <a:off x="2103" y="2183"/>
              <a:ext cx="46" cy="3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30"/>
                </a:cxn>
                <a:cxn ang="0">
                  <a:pos x="5" y="37"/>
                </a:cxn>
                <a:cxn ang="0">
                  <a:pos x="0" y="7"/>
                </a:cxn>
                <a:cxn ang="0">
                  <a:pos x="41" y="0"/>
                </a:cxn>
              </a:cxnLst>
              <a:rect l="0" t="0" r="r" b="b"/>
              <a:pathLst>
                <a:path w="46" h="37">
                  <a:moveTo>
                    <a:pt x="41" y="0"/>
                  </a:moveTo>
                  <a:lnTo>
                    <a:pt x="46" y="30"/>
                  </a:lnTo>
                  <a:lnTo>
                    <a:pt x="5" y="37"/>
                  </a:lnTo>
                  <a:lnTo>
                    <a:pt x="0" y="7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53" name="Group 903"/>
          <p:cNvGrpSpPr>
            <a:grpSpLocks/>
          </p:cNvGrpSpPr>
          <p:nvPr/>
        </p:nvGrpSpPr>
        <p:grpSpPr bwMode="auto">
          <a:xfrm>
            <a:off x="3292475" y="2925759"/>
            <a:ext cx="26988" cy="26987"/>
            <a:chOff x="2074" y="2203"/>
            <a:chExt cx="17" cy="17"/>
          </a:xfrm>
        </p:grpSpPr>
        <p:sp>
          <p:nvSpPr>
            <p:cNvPr id="9093" name="Freeform 901"/>
            <p:cNvSpPr>
              <a:spLocks/>
            </p:cNvSpPr>
            <p:nvPr/>
          </p:nvSpPr>
          <p:spPr bwMode="auto">
            <a:xfrm>
              <a:off x="2074" y="2203"/>
              <a:ext cx="17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5"/>
                </a:cxn>
                <a:cxn ang="0">
                  <a:pos x="15" y="14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2" y="3"/>
                </a:cxn>
                <a:cxn ang="0">
                  <a:pos x="10" y="0"/>
                </a:cxn>
              </a:cxnLst>
              <a:rect l="0" t="0" r="r" b="b"/>
              <a:pathLst>
                <a:path w="17" h="17">
                  <a:moveTo>
                    <a:pt x="10" y="0"/>
                  </a:moveTo>
                  <a:lnTo>
                    <a:pt x="17" y="5"/>
                  </a:lnTo>
                  <a:lnTo>
                    <a:pt x="15" y="14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" name="Freeform 902"/>
            <p:cNvSpPr>
              <a:spLocks/>
            </p:cNvSpPr>
            <p:nvPr/>
          </p:nvSpPr>
          <p:spPr bwMode="auto">
            <a:xfrm>
              <a:off x="2074" y="2203"/>
              <a:ext cx="17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5"/>
                </a:cxn>
                <a:cxn ang="0">
                  <a:pos x="15" y="14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2" y="3"/>
                </a:cxn>
                <a:cxn ang="0">
                  <a:pos x="10" y="0"/>
                </a:cxn>
              </a:cxnLst>
              <a:rect l="0" t="0" r="r" b="b"/>
              <a:pathLst>
                <a:path w="17" h="17">
                  <a:moveTo>
                    <a:pt x="10" y="0"/>
                  </a:moveTo>
                  <a:lnTo>
                    <a:pt x="17" y="5"/>
                  </a:lnTo>
                  <a:lnTo>
                    <a:pt x="15" y="14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2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96" name="Line 904"/>
          <p:cNvSpPr>
            <a:spLocks noChangeShapeType="1"/>
          </p:cNvSpPr>
          <p:nvPr/>
        </p:nvSpPr>
        <p:spPr bwMode="auto">
          <a:xfrm flipH="1">
            <a:off x="3282950" y="2920996"/>
            <a:ext cx="1301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72" name="Group 907"/>
          <p:cNvGrpSpPr>
            <a:grpSpLocks/>
          </p:cNvGrpSpPr>
          <p:nvPr/>
        </p:nvGrpSpPr>
        <p:grpSpPr bwMode="auto">
          <a:xfrm>
            <a:off x="3282950" y="2920996"/>
            <a:ext cx="130175" cy="22225"/>
            <a:chOff x="2068" y="2200"/>
            <a:chExt cx="82" cy="14"/>
          </a:xfrm>
        </p:grpSpPr>
        <p:sp>
          <p:nvSpPr>
            <p:cNvPr id="9097" name="Freeform 905"/>
            <p:cNvSpPr>
              <a:spLocks/>
            </p:cNvSpPr>
            <p:nvPr/>
          </p:nvSpPr>
          <p:spPr bwMode="auto">
            <a:xfrm>
              <a:off x="2068" y="2200"/>
              <a:ext cx="82" cy="1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5" y="0"/>
                </a:cxn>
                <a:cxn ang="0">
                  <a:pos x="0" y="14"/>
                </a:cxn>
                <a:cxn ang="0">
                  <a:pos x="82" y="0"/>
                </a:cxn>
              </a:cxnLst>
              <a:rect l="0" t="0" r="r" b="b"/>
              <a:pathLst>
                <a:path w="82" h="14">
                  <a:moveTo>
                    <a:pt x="82" y="0"/>
                  </a:moveTo>
                  <a:lnTo>
                    <a:pt x="55" y="0"/>
                  </a:lnTo>
                  <a:lnTo>
                    <a:pt x="0" y="1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" name="Freeform 906"/>
            <p:cNvSpPr>
              <a:spLocks/>
            </p:cNvSpPr>
            <p:nvPr/>
          </p:nvSpPr>
          <p:spPr bwMode="auto">
            <a:xfrm>
              <a:off x="2068" y="2200"/>
              <a:ext cx="82" cy="1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5" y="0"/>
                </a:cxn>
                <a:cxn ang="0">
                  <a:pos x="0" y="14"/>
                </a:cxn>
              </a:cxnLst>
              <a:rect l="0" t="0" r="r" b="b"/>
              <a:pathLst>
                <a:path w="82" h="14">
                  <a:moveTo>
                    <a:pt x="82" y="0"/>
                  </a:moveTo>
                  <a:lnTo>
                    <a:pt x="55" y="0"/>
                  </a:lnTo>
                  <a:lnTo>
                    <a:pt x="0" y="1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78" name="Group 912"/>
          <p:cNvGrpSpPr>
            <a:grpSpLocks/>
          </p:cNvGrpSpPr>
          <p:nvPr/>
        </p:nvGrpSpPr>
        <p:grpSpPr bwMode="auto">
          <a:xfrm>
            <a:off x="3279775" y="2894009"/>
            <a:ext cx="133350" cy="58737"/>
            <a:chOff x="2066" y="2183"/>
            <a:chExt cx="84" cy="37"/>
          </a:xfrm>
        </p:grpSpPr>
        <p:sp>
          <p:nvSpPr>
            <p:cNvPr id="9100" name="Rectangle 908"/>
            <p:cNvSpPr>
              <a:spLocks noChangeArrowheads="1"/>
            </p:cNvSpPr>
            <p:nvPr/>
          </p:nvSpPr>
          <p:spPr bwMode="auto">
            <a:xfrm>
              <a:off x="2066" y="2183"/>
              <a:ext cx="84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101" name="Picture 90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6" y="2183"/>
              <a:ext cx="84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02" name="Rectangle 910"/>
            <p:cNvSpPr>
              <a:spLocks noChangeArrowheads="1"/>
            </p:cNvSpPr>
            <p:nvPr/>
          </p:nvSpPr>
          <p:spPr bwMode="auto">
            <a:xfrm>
              <a:off x="2066" y="2183"/>
              <a:ext cx="84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3" name="Rectangle 911"/>
            <p:cNvSpPr>
              <a:spLocks noChangeArrowheads="1"/>
            </p:cNvSpPr>
            <p:nvPr/>
          </p:nvSpPr>
          <p:spPr bwMode="auto">
            <a:xfrm>
              <a:off x="2066" y="2183"/>
              <a:ext cx="84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81" name="Group 915"/>
          <p:cNvGrpSpPr>
            <a:grpSpLocks/>
          </p:cNvGrpSpPr>
          <p:nvPr/>
        </p:nvGrpSpPr>
        <p:grpSpPr bwMode="auto">
          <a:xfrm>
            <a:off x="3338513" y="2894009"/>
            <a:ext cx="73025" cy="58737"/>
            <a:chOff x="2103" y="2183"/>
            <a:chExt cx="46" cy="37"/>
          </a:xfrm>
        </p:grpSpPr>
        <p:sp>
          <p:nvSpPr>
            <p:cNvPr id="9105" name="Freeform 913"/>
            <p:cNvSpPr>
              <a:spLocks/>
            </p:cNvSpPr>
            <p:nvPr/>
          </p:nvSpPr>
          <p:spPr bwMode="auto">
            <a:xfrm>
              <a:off x="2103" y="2183"/>
              <a:ext cx="46" cy="3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30"/>
                </a:cxn>
                <a:cxn ang="0">
                  <a:pos x="5" y="37"/>
                </a:cxn>
                <a:cxn ang="0">
                  <a:pos x="0" y="7"/>
                </a:cxn>
                <a:cxn ang="0">
                  <a:pos x="41" y="0"/>
                </a:cxn>
              </a:cxnLst>
              <a:rect l="0" t="0" r="r" b="b"/>
              <a:pathLst>
                <a:path w="46" h="37">
                  <a:moveTo>
                    <a:pt x="41" y="0"/>
                  </a:moveTo>
                  <a:lnTo>
                    <a:pt x="46" y="30"/>
                  </a:lnTo>
                  <a:lnTo>
                    <a:pt x="5" y="37"/>
                  </a:lnTo>
                  <a:lnTo>
                    <a:pt x="0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" name="Freeform 914"/>
            <p:cNvSpPr>
              <a:spLocks/>
            </p:cNvSpPr>
            <p:nvPr/>
          </p:nvSpPr>
          <p:spPr bwMode="auto">
            <a:xfrm>
              <a:off x="2103" y="2183"/>
              <a:ext cx="46" cy="3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30"/>
                </a:cxn>
                <a:cxn ang="0">
                  <a:pos x="5" y="37"/>
                </a:cxn>
                <a:cxn ang="0">
                  <a:pos x="0" y="7"/>
                </a:cxn>
                <a:cxn ang="0">
                  <a:pos x="41" y="0"/>
                </a:cxn>
              </a:cxnLst>
              <a:rect l="0" t="0" r="r" b="b"/>
              <a:pathLst>
                <a:path w="46" h="37">
                  <a:moveTo>
                    <a:pt x="41" y="0"/>
                  </a:moveTo>
                  <a:lnTo>
                    <a:pt x="46" y="30"/>
                  </a:lnTo>
                  <a:lnTo>
                    <a:pt x="5" y="37"/>
                  </a:lnTo>
                  <a:lnTo>
                    <a:pt x="0" y="7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83" name="Group 918"/>
          <p:cNvGrpSpPr>
            <a:grpSpLocks/>
          </p:cNvGrpSpPr>
          <p:nvPr/>
        </p:nvGrpSpPr>
        <p:grpSpPr bwMode="auto">
          <a:xfrm>
            <a:off x="3292475" y="2925759"/>
            <a:ext cx="26988" cy="26987"/>
            <a:chOff x="2074" y="2203"/>
            <a:chExt cx="17" cy="17"/>
          </a:xfrm>
        </p:grpSpPr>
        <p:sp>
          <p:nvSpPr>
            <p:cNvPr id="9108" name="Freeform 916"/>
            <p:cNvSpPr>
              <a:spLocks/>
            </p:cNvSpPr>
            <p:nvPr/>
          </p:nvSpPr>
          <p:spPr bwMode="auto">
            <a:xfrm>
              <a:off x="2074" y="2203"/>
              <a:ext cx="17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5"/>
                </a:cxn>
                <a:cxn ang="0">
                  <a:pos x="15" y="14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2" y="3"/>
                </a:cxn>
                <a:cxn ang="0">
                  <a:pos x="10" y="0"/>
                </a:cxn>
              </a:cxnLst>
              <a:rect l="0" t="0" r="r" b="b"/>
              <a:pathLst>
                <a:path w="17" h="17">
                  <a:moveTo>
                    <a:pt x="10" y="0"/>
                  </a:moveTo>
                  <a:lnTo>
                    <a:pt x="17" y="5"/>
                  </a:lnTo>
                  <a:lnTo>
                    <a:pt x="15" y="14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" name="Freeform 917"/>
            <p:cNvSpPr>
              <a:spLocks/>
            </p:cNvSpPr>
            <p:nvPr/>
          </p:nvSpPr>
          <p:spPr bwMode="auto">
            <a:xfrm>
              <a:off x="2074" y="2203"/>
              <a:ext cx="17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5"/>
                </a:cxn>
                <a:cxn ang="0">
                  <a:pos x="15" y="14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2" y="3"/>
                </a:cxn>
                <a:cxn ang="0">
                  <a:pos x="10" y="0"/>
                </a:cxn>
              </a:cxnLst>
              <a:rect l="0" t="0" r="r" b="b"/>
              <a:pathLst>
                <a:path w="17" h="17">
                  <a:moveTo>
                    <a:pt x="10" y="0"/>
                  </a:moveTo>
                  <a:lnTo>
                    <a:pt x="17" y="5"/>
                  </a:lnTo>
                  <a:lnTo>
                    <a:pt x="15" y="14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2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87" name="Group 921"/>
          <p:cNvGrpSpPr>
            <a:grpSpLocks/>
          </p:cNvGrpSpPr>
          <p:nvPr/>
        </p:nvGrpSpPr>
        <p:grpSpPr bwMode="auto">
          <a:xfrm>
            <a:off x="3186113" y="2892421"/>
            <a:ext cx="90487" cy="71438"/>
            <a:chOff x="2007" y="2182"/>
            <a:chExt cx="57" cy="45"/>
          </a:xfrm>
        </p:grpSpPr>
        <p:sp>
          <p:nvSpPr>
            <p:cNvPr id="9111" name="Rectangle 919"/>
            <p:cNvSpPr>
              <a:spLocks noChangeArrowheads="1"/>
            </p:cNvSpPr>
            <p:nvPr/>
          </p:nvSpPr>
          <p:spPr bwMode="auto">
            <a:xfrm>
              <a:off x="2007" y="2182"/>
              <a:ext cx="57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" name="Rectangle 920"/>
            <p:cNvSpPr>
              <a:spLocks noChangeArrowheads="1"/>
            </p:cNvSpPr>
            <p:nvPr/>
          </p:nvSpPr>
          <p:spPr bwMode="auto">
            <a:xfrm>
              <a:off x="2007" y="2182"/>
              <a:ext cx="57" cy="45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91" name="Group 927"/>
          <p:cNvGrpSpPr>
            <a:grpSpLocks/>
          </p:cNvGrpSpPr>
          <p:nvPr/>
        </p:nvGrpSpPr>
        <p:grpSpPr bwMode="auto">
          <a:xfrm>
            <a:off x="4892675" y="2970209"/>
            <a:ext cx="87313" cy="77787"/>
            <a:chOff x="3082" y="2231"/>
            <a:chExt cx="55" cy="49"/>
          </a:xfrm>
        </p:grpSpPr>
        <p:sp>
          <p:nvSpPr>
            <p:cNvPr id="9117" name="Freeform 925"/>
            <p:cNvSpPr>
              <a:spLocks/>
            </p:cNvSpPr>
            <p:nvPr/>
          </p:nvSpPr>
          <p:spPr bwMode="auto">
            <a:xfrm>
              <a:off x="3082" y="2231"/>
              <a:ext cx="55" cy="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49"/>
                </a:cxn>
                <a:cxn ang="0">
                  <a:pos x="55" y="33"/>
                </a:cxn>
                <a:cxn ang="0">
                  <a:pos x="45" y="0"/>
                </a:cxn>
                <a:cxn ang="0">
                  <a:pos x="0" y="16"/>
                </a:cxn>
              </a:cxnLst>
              <a:rect l="0" t="0" r="r" b="b"/>
              <a:pathLst>
                <a:path w="55" h="49">
                  <a:moveTo>
                    <a:pt x="0" y="16"/>
                  </a:moveTo>
                  <a:lnTo>
                    <a:pt x="10" y="49"/>
                  </a:lnTo>
                  <a:lnTo>
                    <a:pt x="55" y="33"/>
                  </a:lnTo>
                  <a:lnTo>
                    <a:pt x="4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" name="Freeform 926"/>
            <p:cNvSpPr>
              <a:spLocks/>
            </p:cNvSpPr>
            <p:nvPr/>
          </p:nvSpPr>
          <p:spPr bwMode="auto">
            <a:xfrm>
              <a:off x="3082" y="2231"/>
              <a:ext cx="55" cy="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49"/>
                </a:cxn>
                <a:cxn ang="0">
                  <a:pos x="55" y="33"/>
                </a:cxn>
                <a:cxn ang="0">
                  <a:pos x="45" y="0"/>
                </a:cxn>
                <a:cxn ang="0">
                  <a:pos x="0" y="16"/>
                </a:cxn>
              </a:cxnLst>
              <a:rect l="0" t="0" r="r" b="b"/>
              <a:pathLst>
                <a:path w="55" h="49">
                  <a:moveTo>
                    <a:pt x="0" y="16"/>
                  </a:moveTo>
                  <a:lnTo>
                    <a:pt x="10" y="49"/>
                  </a:lnTo>
                  <a:lnTo>
                    <a:pt x="55" y="33"/>
                  </a:lnTo>
                  <a:lnTo>
                    <a:pt x="45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20" name="Line 928"/>
          <p:cNvSpPr>
            <a:spLocks noChangeShapeType="1"/>
          </p:cNvSpPr>
          <p:nvPr/>
        </p:nvSpPr>
        <p:spPr bwMode="auto">
          <a:xfrm flipH="1">
            <a:off x="4927600" y="2924171"/>
            <a:ext cx="176213" cy="841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1" name="Line 929"/>
          <p:cNvSpPr>
            <a:spLocks noChangeShapeType="1"/>
          </p:cNvSpPr>
          <p:nvPr/>
        </p:nvSpPr>
        <p:spPr bwMode="auto">
          <a:xfrm>
            <a:off x="3771900" y="3101971"/>
            <a:ext cx="26987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95" name="Group 932"/>
          <p:cNvGrpSpPr>
            <a:grpSpLocks/>
          </p:cNvGrpSpPr>
          <p:nvPr/>
        </p:nvGrpSpPr>
        <p:grpSpPr bwMode="auto">
          <a:xfrm>
            <a:off x="3757613" y="3105146"/>
            <a:ext cx="87312" cy="80963"/>
            <a:chOff x="2367" y="2316"/>
            <a:chExt cx="55" cy="51"/>
          </a:xfrm>
        </p:grpSpPr>
        <p:sp>
          <p:nvSpPr>
            <p:cNvPr id="9122" name="Freeform 930"/>
            <p:cNvSpPr>
              <a:spLocks/>
            </p:cNvSpPr>
            <p:nvPr/>
          </p:nvSpPr>
          <p:spPr bwMode="auto">
            <a:xfrm>
              <a:off x="2367" y="2316"/>
              <a:ext cx="55" cy="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51"/>
                </a:cxn>
                <a:cxn ang="0">
                  <a:pos x="55" y="32"/>
                </a:cxn>
                <a:cxn ang="0">
                  <a:pos x="42" y="0"/>
                </a:cxn>
                <a:cxn ang="0">
                  <a:pos x="0" y="19"/>
                </a:cxn>
              </a:cxnLst>
              <a:rect l="0" t="0" r="r" b="b"/>
              <a:pathLst>
                <a:path w="55" h="51">
                  <a:moveTo>
                    <a:pt x="0" y="19"/>
                  </a:moveTo>
                  <a:lnTo>
                    <a:pt x="13" y="51"/>
                  </a:lnTo>
                  <a:lnTo>
                    <a:pt x="55" y="32"/>
                  </a:lnTo>
                  <a:lnTo>
                    <a:pt x="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" name="Freeform 931"/>
            <p:cNvSpPr>
              <a:spLocks/>
            </p:cNvSpPr>
            <p:nvPr/>
          </p:nvSpPr>
          <p:spPr bwMode="auto">
            <a:xfrm>
              <a:off x="2367" y="2316"/>
              <a:ext cx="55" cy="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3" y="51"/>
                </a:cxn>
                <a:cxn ang="0">
                  <a:pos x="55" y="32"/>
                </a:cxn>
                <a:cxn ang="0">
                  <a:pos x="42" y="0"/>
                </a:cxn>
                <a:cxn ang="0">
                  <a:pos x="0" y="19"/>
                </a:cxn>
              </a:cxnLst>
              <a:rect l="0" t="0" r="r" b="b"/>
              <a:pathLst>
                <a:path w="55" h="51">
                  <a:moveTo>
                    <a:pt x="0" y="19"/>
                  </a:moveTo>
                  <a:lnTo>
                    <a:pt x="13" y="51"/>
                  </a:lnTo>
                  <a:lnTo>
                    <a:pt x="55" y="32"/>
                  </a:lnTo>
                  <a:lnTo>
                    <a:pt x="42" y="0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25" name="Line 933"/>
          <p:cNvSpPr>
            <a:spLocks noChangeShapeType="1"/>
          </p:cNvSpPr>
          <p:nvPr/>
        </p:nvSpPr>
        <p:spPr bwMode="auto">
          <a:xfrm flipH="1" flipV="1">
            <a:off x="3844925" y="3098796"/>
            <a:ext cx="7778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97" name="Group 936"/>
          <p:cNvGrpSpPr>
            <a:grpSpLocks/>
          </p:cNvGrpSpPr>
          <p:nvPr/>
        </p:nvGrpSpPr>
        <p:grpSpPr bwMode="auto">
          <a:xfrm>
            <a:off x="3844925" y="3100384"/>
            <a:ext cx="77788" cy="22225"/>
            <a:chOff x="2422" y="2313"/>
            <a:chExt cx="49" cy="14"/>
          </a:xfrm>
        </p:grpSpPr>
        <p:sp>
          <p:nvSpPr>
            <p:cNvPr id="9126" name="Freeform 934"/>
            <p:cNvSpPr>
              <a:spLocks/>
            </p:cNvSpPr>
            <p:nvPr/>
          </p:nvSpPr>
          <p:spPr bwMode="auto">
            <a:xfrm>
              <a:off x="2422" y="2313"/>
              <a:ext cx="49" cy="1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49" y="0"/>
                </a:cxn>
              </a:cxnLst>
              <a:rect l="0" t="0" r="r" b="b"/>
              <a:pathLst>
                <a:path w="49" h="14">
                  <a:moveTo>
                    <a:pt x="49" y="0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7" name="Freeform 935"/>
            <p:cNvSpPr>
              <a:spLocks/>
            </p:cNvSpPr>
            <p:nvPr/>
          </p:nvSpPr>
          <p:spPr bwMode="auto">
            <a:xfrm>
              <a:off x="2422" y="2313"/>
              <a:ext cx="49" cy="1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4"/>
                </a:cxn>
              </a:cxnLst>
              <a:rect l="0" t="0" r="r" b="b"/>
              <a:pathLst>
                <a:path w="49" h="14">
                  <a:moveTo>
                    <a:pt x="49" y="0"/>
                  </a:moveTo>
                  <a:lnTo>
                    <a:pt x="33" y="0"/>
                  </a:lnTo>
                  <a:lnTo>
                    <a:pt x="0" y="1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0" name="Group 941"/>
          <p:cNvGrpSpPr>
            <a:grpSpLocks/>
          </p:cNvGrpSpPr>
          <p:nvPr/>
        </p:nvGrpSpPr>
        <p:grpSpPr bwMode="auto">
          <a:xfrm>
            <a:off x="3843338" y="3073396"/>
            <a:ext cx="79375" cy="58738"/>
            <a:chOff x="2421" y="2296"/>
            <a:chExt cx="50" cy="37"/>
          </a:xfrm>
        </p:grpSpPr>
        <p:sp>
          <p:nvSpPr>
            <p:cNvPr id="9129" name="Rectangle 937"/>
            <p:cNvSpPr>
              <a:spLocks noChangeArrowheads="1"/>
            </p:cNvSpPr>
            <p:nvPr/>
          </p:nvSpPr>
          <p:spPr bwMode="auto">
            <a:xfrm>
              <a:off x="2421" y="2296"/>
              <a:ext cx="49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130" name="Picture 93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2" y="2296"/>
              <a:ext cx="49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31" name="Rectangle 939"/>
            <p:cNvSpPr>
              <a:spLocks noChangeArrowheads="1"/>
            </p:cNvSpPr>
            <p:nvPr/>
          </p:nvSpPr>
          <p:spPr bwMode="auto">
            <a:xfrm>
              <a:off x="2421" y="2296"/>
              <a:ext cx="49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2" name="Rectangle 940"/>
            <p:cNvSpPr>
              <a:spLocks noChangeArrowheads="1"/>
            </p:cNvSpPr>
            <p:nvPr/>
          </p:nvSpPr>
          <p:spPr bwMode="auto">
            <a:xfrm>
              <a:off x="2422" y="2296"/>
              <a:ext cx="49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56" name="Group 944"/>
          <p:cNvGrpSpPr>
            <a:grpSpLocks/>
          </p:cNvGrpSpPr>
          <p:nvPr/>
        </p:nvGrpSpPr>
        <p:grpSpPr bwMode="auto">
          <a:xfrm>
            <a:off x="3876675" y="3074984"/>
            <a:ext cx="46038" cy="53975"/>
            <a:chOff x="2442" y="2297"/>
            <a:chExt cx="29" cy="34"/>
          </a:xfrm>
        </p:grpSpPr>
        <p:sp>
          <p:nvSpPr>
            <p:cNvPr id="9134" name="Freeform 942"/>
            <p:cNvSpPr>
              <a:spLocks/>
            </p:cNvSpPr>
            <p:nvPr/>
          </p:nvSpPr>
          <p:spPr bwMode="auto">
            <a:xfrm>
              <a:off x="2442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30"/>
                </a:cxn>
                <a:cxn ang="0">
                  <a:pos x="5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30"/>
                  </a:lnTo>
                  <a:lnTo>
                    <a:pt x="5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5" name="Freeform 943"/>
            <p:cNvSpPr>
              <a:spLocks/>
            </p:cNvSpPr>
            <p:nvPr/>
          </p:nvSpPr>
          <p:spPr bwMode="auto">
            <a:xfrm>
              <a:off x="2442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30"/>
                </a:cxn>
                <a:cxn ang="0">
                  <a:pos x="5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30"/>
                  </a:lnTo>
                  <a:lnTo>
                    <a:pt x="5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57" name="Group 947"/>
          <p:cNvGrpSpPr>
            <a:grpSpLocks/>
          </p:cNvGrpSpPr>
          <p:nvPr/>
        </p:nvGrpSpPr>
        <p:grpSpPr bwMode="auto">
          <a:xfrm>
            <a:off x="3851275" y="3105146"/>
            <a:ext cx="15875" cy="25400"/>
            <a:chOff x="2426" y="2316"/>
            <a:chExt cx="10" cy="16"/>
          </a:xfrm>
        </p:grpSpPr>
        <p:sp>
          <p:nvSpPr>
            <p:cNvPr id="9137" name="Freeform 945"/>
            <p:cNvSpPr>
              <a:spLocks/>
            </p:cNvSpPr>
            <p:nvPr/>
          </p:nvSpPr>
          <p:spPr bwMode="auto">
            <a:xfrm>
              <a:off x="2426" y="2316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8" name="Freeform 946"/>
            <p:cNvSpPr>
              <a:spLocks/>
            </p:cNvSpPr>
            <p:nvPr/>
          </p:nvSpPr>
          <p:spPr bwMode="auto">
            <a:xfrm>
              <a:off x="2426" y="2316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0" name="Line 948"/>
          <p:cNvSpPr>
            <a:spLocks noChangeShapeType="1"/>
          </p:cNvSpPr>
          <p:nvPr/>
        </p:nvSpPr>
        <p:spPr bwMode="auto">
          <a:xfrm flipH="1" flipV="1">
            <a:off x="3844925" y="3098796"/>
            <a:ext cx="7778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63" name="Group 951"/>
          <p:cNvGrpSpPr>
            <a:grpSpLocks/>
          </p:cNvGrpSpPr>
          <p:nvPr/>
        </p:nvGrpSpPr>
        <p:grpSpPr bwMode="auto">
          <a:xfrm>
            <a:off x="3844925" y="3100384"/>
            <a:ext cx="77788" cy="22225"/>
            <a:chOff x="2422" y="2313"/>
            <a:chExt cx="49" cy="14"/>
          </a:xfrm>
        </p:grpSpPr>
        <p:sp>
          <p:nvSpPr>
            <p:cNvPr id="9141" name="Freeform 949"/>
            <p:cNvSpPr>
              <a:spLocks/>
            </p:cNvSpPr>
            <p:nvPr/>
          </p:nvSpPr>
          <p:spPr bwMode="auto">
            <a:xfrm>
              <a:off x="2422" y="2313"/>
              <a:ext cx="49" cy="1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49" y="0"/>
                </a:cxn>
              </a:cxnLst>
              <a:rect l="0" t="0" r="r" b="b"/>
              <a:pathLst>
                <a:path w="49" h="14">
                  <a:moveTo>
                    <a:pt x="49" y="0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2" name="Freeform 950"/>
            <p:cNvSpPr>
              <a:spLocks/>
            </p:cNvSpPr>
            <p:nvPr/>
          </p:nvSpPr>
          <p:spPr bwMode="auto">
            <a:xfrm>
              <a:off x="2422" y="2313"/>
              <a:ext cx="49" cy="1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0"/>
                </a:cxn>
                <a:cxn ang="0">
                  <a:pos x="0" y="14"/>
                </a:cxn>
              </a:cxnLst>
              <a:rect l="0" t="0" r="r" b="b"/>
              <a:pathLst>
                <a:path w="49" h="14">
                  <a:moveTo>
                    <a:pt x="49" y="0"/>
                  </a:moveTo>
                  <a:lnTo>
                    <a:pt x="33" y="0"/>
                  </a:lnTo>
                  <a:lnTo>
                    <a:pt x="0" y="1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66" name="Group 956"/>
          <p:cNvGrpSpPr>
            <a:grpSpLocks/>
          </p:cNvGrpSpPr>
          <p:nvPr/>
        </p:nvGrpSpPr>
        <p:grpSpPr bwMode="auto">
          <a:xfrm>
            <a:off x="3843338" y="3073396"/>
            <a:ext cx="79375" cy="58738"/>
            <a:chOff x="2421" y="2296"/>
            <a:chExt cx="50" cy="37"/>
          </a:xfrm>
        </p:grpSpPr>
        <p:sp>
          <p:nvSpPr>
            <p:cNvPr id="9144" name="Rectangle 952"/>
            <p:cNvSpPr>
              <a:spLocks noChangeArrowheads="1"/>
            </p:cNvSpPr>
            <p:nvPr/>
          </p:nvSpPr>
          <p:spPr bwMode="auto">
            <a:xfrm>
              <a:off x="2421" y="2296"/>
              <a:ext cx="49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145" name="Picture 95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22" y="2296"/>
              <a:ext cx="49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46" name="Rectangle 954"/>
            <p:cNvSpPr>
              <a:spLocks noChangeArrowheads="1"/>
            </p:cNvSpPr>
            <p:nvPr/>
          </p:nvSpPr>
          <p:spPr bwMode="auto">
            <a:xfrm>
              <a:off x="2421" y="2296"/>
              <a:ext cx="49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7" name="Rectangle 955"/>
            <p:cNvSpPr>
              <a:spLocks noChangeArrowheads="1"/>
            </p:cNvSpPr>
            <p:nvPr/>
          </p:nvSpPr>
          <p:spPr bwMode="auto">
            <a:xfrm>
              <a:off x="2422" y="2296"/>
              <a:ext cx="49" cy="3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70" name="Group 959"/>
          <p:cNvGrpSpPr>
            <a:grpSpLocks/>
          </p:cNvGrpSpPr>
          <p:nvPr/>
        </p:nvGrpSpPr>
        <p:grpSpPr bwMode="auto">
          <a:xfrm>
            <a:off x="3876675" y="3074984"/>
            <a:ext cx="46038" cy="53975"/>
            <a:chOff x="2442" y="2297"/>
            <a:chExt cx="29" cy="34"/>
          </a:xfrm>
        </p:grpSpPr>
        <p:sp>
          <p:nvSpPr>
            <p:cNvPr id="9149" name="Freeform 957"/>
            <p:cNvSpPr>
              <a:spLocks/>
            </p:cNvSpPr>
            <p:nvPr/>
          </p:nvSpPr>
          <p:spPr bwMode="auto">
            <a:xfrm>
              <a:off x="2442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30"/>
                </a:cxn>
                <a:cxn ang="0">
                  <a:pos x="5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30"/>
                  </a:lnTo>
                  <a:lnTo>
                    <a:pt x="5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0" name="Freeform 958"/>
            <p:cNvSpPr>
              <a:spLocks/>
            </p:cNvSpPr>
            <p:nvPr/>
          </p:nvSpPr>
          <p:spPr bwMode="auto">
            <a:xfrm>
              <a:off x="2442" y="2297"/>
              <a:ext cx="29" cy="3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9" y="30"/>
                </a:cxn>
                <a:cxn ang="0">
                  <a:pos x="5" y="34"/>
                </a:cxn>
                <a:cxn ang="0">
                  <a:pos x="0" y="4"/>
                </a:cxn>
                <a:cxn ang="0">
                  <a:pos x="24" y="0"/>
                </a:cxn>
              </a:cxnLst>
              <a:rect l="0" t="0" r="r" b="b"/>
              <a:pathLst>
                <a:path w="29" h="34">
                  <a:moveTo>
                    <a:pt x="24" y="0"/>
                  </a:moveTo>
                  <a:lnTo>
                    <a:pt x="29" y="30"/>
                  </a:lnTo>
                  <a:lnTo>
                    <a:pt x="5" y="34"/>
                  </a:ln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74" name="Group 962"/>
          <p:cNvGrpSpPr>
            <a:grpSpLocks/>
          </p:cNvGrpSpPr>
          <p:nvPr/>
        </p:nvGrpSpPr>
        <p:grpSpPr bwMode="auto">
          <a:xfrm>
            <a:off x="3851275" y="3105146"/>
            <a:ext cx="15875" cy="25400"/>
            <a:chOff x="2426" y="2316"/>
            <a:chExt cx="10" cy="16"/>
          </a:xfrm>
        </p:grpSpPr>
        <p:sp>
          <p:nvSpPr>
            <p:cNvPr id="9152" name="Freeform 960"/>
            <p:cNvSpPr>
              <a:spLocks/>
            </p:cNvSpPr>
            <p:nvPr/>
          </p:nvSpPr>
          <p:spPr bwMode="auto">
            <a:xfrm>
              <a:off x="2426" y="2316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3" name="Freeform 961"/>
            <p:cNvSpPr>
              <a:spLocks/>
            </p:cNvSpPr>
            <p:nvPr/>
          </p:nvSpPr>
          <p:spPr bwMode="auto">
            <a:xfrm>
              <a:off x="2426" y="2316"/>
              <a:ext cx="10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10" h="16">
                  <a:moveTo>
                    <a:pt x="5" y="0"/>
                  </a:moveTo>
                  <a:lnTo>
                    <a:pt x="10" y="6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77" name="Group 984"/>
          <p:cNvGrpSpPr>
            <a:grpSpLocks/>
          </p:cNvGrpSpPr>
          <p:nvPr/>
        </p:nvGrpSpPr>
        <p:grpSpPr bwMode="auto">
          <a:xfrm>
            <a:off x="3543300" y="2909884"/>
            <a:ext cx="173038" cy="26987"/>
            <a:chOff x="2232" y="2193"/>
            <a:chExt cx="109" cy="17"/>
          </a:xfrm>
        </p:grpSpPr>
        <p:sp>
          <p:nvSpPr>
            <p:cNvPr id="9156" name="Line 964"/>
            <p:cNvSpPr>
              <a:spLocks noChangeShapeType="1"/>
            </p:cNvSpPr>
            <p:nvPr/>
          </p:nvSpPr>
          <p:spPr bwMode="auto">
            <a:xfrm>
              <a:off x="2233" y="2202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78" name="Group 969"/>
            <p:cNvGrpSpPr>
              <a:grpSpLocks/>
            </p:cNvGrpSpPr>
            <p:nvPr/>
          </p:nvGrpSpPr>
          <p:grpSpPr bwMode="auto">
            <a:xfrm>
              <a:off x="2232" y="2193"/>
              <a:ext cx="109" cy="17"/>
              <a:chOff x="2232" y="2193"/>
              <a:chExt cx="109" cy="17"/>
            </a:xfrm>
          </p:grpSpPr>
          <p:sp>
            <p:nvSpPr>
              <p:cNvPr id="9157" name="Rectangle 965"/>
              <p:cNvSpPr>
                <a:spLocks noChangeArrowheads="1"/>
              </p:cNvSpPr>
              <p:nvPr/>
            </p:nvSpPr>
            <p:spPr bwMode="auto">
              <a:xfrm>
                <a:off x="2232" y="2193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158" name="Picture 96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33" y="2194"/>
                <a:ext cx="108" cy="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59" name="Rectangle 967"/>
              <p:cNvSpPr>
                <a:spLocks noChangeArrowheads="1"/>
              </p:cNvSpPr>
              <p:nvPr/>
            </p:nvSpPr>
            <p:spPr bwMode="auto">
              <a:xfrm>
                <a:off x="2232" y="2193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" name="Rectangle 968"/>
              <p:cNvSpPr>
                <a:spLocks noChangeArrowheads="1"/>
              </p:cNvSpPr>
              <p:nvPr/>
            </p:nvSpPr>
            <p:spPr bwMode="auto">
              <a:xfrm>
                <a:off x="2233" y="2194"/>
                <a:ext cx="108" cy="1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84" name="Group 972"/>
            <p:cNvGrpSpPr>
              <a:grpSpLocks/>
            </p:cNvGrpSpPr>
            <p:nvPr/>
          </p:nvGrpSpPr>
          <p:grpSpPr bwMode="auto">
            <a:xfrm>
              <a:off x="2330" y="2195"/>
              <a:ext cx="8" cy="14"/>
              <a:chOff x="2330" y="2195"/>
              <a:chExt cx="8" cy="14"/>
            </a:xfrm>
          </p:grpSpPr>
          <p:sp>
            <p:nvSpPr>
              <p:cNvPr id="9162" name="Freeform 970"/>
              <p:cNvSpPr>
                <a:spLocks/>
              </p:cNvSpPr>
              <p:nvPr/>
            </p:nvSpPr>
            <p:spPr bwMode="auto">
              <a:xfrm>
                <a:off x="2330" y="2195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" name="Freeform 971"/>
              <p:cNvSpPr>
                <a:spLocks/>
              </p:cNvSpPr>
              <p:nvPr/>
            </p:nvSpPr>
            <p:spPr bwMode="auto">
              <a:xfrm>
                <a:off x="2330" y="2195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65" name="Rectangle 973"/>
            <p:cNvSpPr>
              <a:spLocks noChangeArrowheads="1"/>
            </p:cNvSpPr>
            <p:nvPr/>
          </p:nvSpPr>
          <p:spPr bwMode="auto">
            <a:xfrm>
              <a:off x="2331" y="2196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59487" name="Group 976"/>
            <p:cNvGrpSpPr>
              <a:grpSpLocks/>
            </p:cNvGrpSpPr>
            <p:nvPr/>
          </p:nvGrpSpPr>
          <p:grpSpPr bwMode="auto">
            <a:xfrm>
              <a:off x="2277" y="2194"/>
              <a:ext cx="9" cy="14"/>
              <a:chOff x="2277" y="2194"/>
              <a:chExt cx="9" cy="14"/>
            </a:xfrm>
          </p:grpSpPr>
          <p:sp>
            <p:nvSpPr>
              <p:cNvPr id="9166" name="Freeform 974"/>
              <p:cNvSpPr>
                <a:spLocks/>
              </p:cNvSpPr>
              <p:nvPr/>
            </p:nvSpPr>
            <p:spPr bwMode="auto">
              <a:xfrm>
                <a:off x="2277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" name="Freeform 975"/>
              <p:cNvSpPr>
                <a:spLocks/>
              </p:cNvSpPr>
              <p:nvPr/>
            </p:nvSpPr>
            <p:spPr bwMode="auto">
              <a:xfrm>
                <a:off x="2277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69" name="Rectangle 977"/>
            <p:cNvSpPr>
              <a:spLocks noChangeArrowheads="1"/>
            </p:cNvSpPr>
            <p:nvPr/>
          </p:nvSpPr>
          <p:spPr bwMode="auto">
            <a:xfrm>
              <a:off x="2279" y="2195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704" name="Group 980"/>
            <p:cNvGrpSpPr>
              <a:grpSpLocks/>
            </p:cNvGrpSpPr>
            <p:nvPr/>
          </p:nvGrpSpPr>
          <p:grpSpPr bwMode="auto">
            <a:xfrm>
              <a:off x="2290" y="2200"/>
              <a:ext cx="36" cy="4"/>
              <a:chOff x="2290" y="2200"/>
              <a:chExt cx="36" cy="4"/>
            </a:xfrm>
          </p:grpSpPr>
          <p:sp>
            <p:nvSpPr>
              <p:cNvPr id="9170" name="Rectangle 978"/>
              <p:cNvSpPr>
                <a:spLocks noChangeArrowheads="1"/>
              </p:cNvSpPr>
              <p:nvPr/>
            </p:nvSpPr>
            <p:spPr bwMode="auto">
              <a:xfrm>
                <a:off x="2290" y="2200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" name="Rectangle 979"/>
              <p:cNvSpPr>
                <a:spLocks noChangeArrowheads="1"/>
              </p:cNvSpPr>
              <p:nvPr/>
            </p:nvSpPr>
            <p:spPr bwMode="auto">
              <a:xfrm>
                <a:off x="2290" y="2200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06" name="Group 983"/>
            <p:cNvGrpSpPr>
              <a:grpSpLocks/>
            </p:cNvGrpSpPr>
            <p:nvPr/>
          </p:nvGrpSpPr>
          <p:grpSpPr bwMode="auto">
            <a:xfrm>
              <a:off x="2237" y="2200"/>
              <a:ext cx="36" cy="4"/>
              <a:chOff x="2237" y="2200"/>
              <a:chExt cx="36" cy="4"/>
            </a:xfrm>
          </p:grpSpPr>
          <p:sp>
            <p:nvSpPr>
              <p:cNvPr id="9173" name="Rectangle 981"/>
              <p:cNvSpPr>
                <a:spLocks noChangeArrowheads="1"/>
              </p:cNvSpPr>
              <p:nvPr/>
            </p:nvSpPr>
            <p:spPr bwMode="auto">
              <a:xfrm>
                <a:off x="2237" y="2200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" name="Rectangle 982"/>
              <p:cNvSpPr>
                <a:spLocks noChangeArrowheads="1"/>
              </p:cNvSpPr>
              <p:nvPr/>
            </p:nvSpPr>
            <p:spPr bwMode="auto">
              <a:xfrm>
                <a:off x="2237" y="2200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709" name="Group 1005"/>
          <p:cNvGrpSpPr>
            <a:grpSpLocks/>
          </p:cNvGrpSpPr>
          <p:nvPr/>
        </p:nvGrpSpPr>
        <p:grpSpPr bwMode="auto">
          <a:xfrm>
            <a:off x="3716338" y="2909884"/>
            <a:ext cx="171450" cy="26987"/>
            <a:chOff x="2341" y="2193"/>
            <a:chExt cx="108" cy="17"/>
          </a:xfrm>
        </p:grpSpPr>
        <p:sp>
          <p:nvSpPr>
            <p:cNvPr id="9177" name="Line 985"/>
            <p:cNvSpPr>
              <a:spLocks noChangeShapeType="1"/>
            </p:cNvSpPr>
            <p:nvPr/>
          </p:nvSpPr>
          <p:spPr bwMode="auto">
            <a:xfrm>
              <a:off x="2341" y="2202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13" name="Group 990"/>
            <p:cNvGrpSpPr>
              <a:grpSpLocks/>
            </p:cNvGrpSpPr>
            <p:nvPr/>
          </p:nvGrpSpPr>
          <p:grpSpPr bwMode="auto">
            <a:xfrm>
              <a:off x="2341" y="2193"/>
              <a:ext cx="108" cy="17"/>
              <a:chOff x="2341" y="2193"/>
              <a:chExt cx="108" cy="17"/>
            </a:xfrm>
          </p:grpSpPr>
          <p:sp>
            <p:nvSpPr>
              <p:cNvPr id="9178" name="Rectangle 986"/>
              <p:cNvSpPr>
                <a:spLocks noChangeArrowheads="1"/>
              </p:cNvSpPr>
              <p:nvPr/>
            </p:nvSpPr>
            <p:spPr bwMode="auto">
              <a:xfrm>
                <a:off x="2341" y="2193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179" name="Picture 98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41" y="2194"/>
                <a:ext cx="108" cy="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80" name="Rectangle 988"/>
              <p:cNvSpPr>
                <a:spLocks noChangeArrowheads="1"/>
              </p:cNvSpPr>
              <p:nvPr/>
            </p:nvSpPr>
            <p:spPr bwMode="auto">
              <a:xfrm>
                <a:off x="2341" y="2193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" name="Rectangle 989"/>
              <p:cNvSpPr>
                <a:spLocks noChangeArrowheads="1"/>
              </p:cNvSpPr>
              <p:nvPr/>
            </p:nvSpPr>
            <p:spPr bwMode="auto">
              <a:xfrm>
                <a:off x="2341" y="2194"/>
                <a:ext cx="108" cy="1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15" name="Group 993"/>
            <p:cNvGrpSpPr>
              <a:grpSpLocks/>
            </p:cNvGrpSpPr>
            <p:nvPr/>
          </p:nvGrpSpPr>
          <p:grpSpPr bwMode="auto">
            <a:xfrm>
              <a:off x="2438" y="2195"/>
              <a:ext cx="9" cy="14"/>
              <a:chOff x="2438" y="2195"/>
              <a:chExt cx="9" cy="14"/>
            </a:xfrm>
          </p:grpSpPr>
          <p:sp>
            <p:nvSpPr>
              <p:cNvPr id="9183" name="Freeform 991"/>
              <p:cNvSpPr>
                <a:spLocks/>
              </p:cNvSpPr>
              <p:nvPr/>
            </p:nvSpPr>
            <p:spPr bwMode="auto">
              <a:xfrm>
                <a:off x="2438" y="2195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" name="Freeform 992"/>
              <p:cNvSpPr>
                <a:spLocks/>
              </p:cNvSpPr>
              <p:nvPr/>
            </p:nvSpPr>
            <p:spPr bwMode="auto">
              <a:xfrm>
                <a:off x="2438" y="2195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86" name="Rectangle 994"/>
            <p:cNvSpPr>
              <a:spLocks noChangeArrowheads="1"/>
            </p:cNvSpPr>
            <p:nvPr/>
          </p:nvSpPr>
          <p:spPr bwMode="auto">
            <a:xfrm>
              <a:off x="2440" y="2196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718" name="Group 997"/>
            <p:cNvGrpSpPr>
              <a:grpSpLocks/>
            </p:cNvGrpSpPr>
            <p:nvPr/>
          </p:nvGrpSpPr>
          <p:grpSpPr bwMode="auto">
            <a:xfrm>
              <a:off x="2386" y="2194"/>
              <a:ext cx="8" cy="14"/>
              <a:chOff x="2386" y="2194"/>
              <a:chExt cx="8" cy="14"/>
            </a:xfrm>
          </p:grpSpPr>
          <p:sp>
            <p:nvSpPr>
              <p:cNvPr id="9187" name="Freeform 995"/>
              <p:cNvSpPr>
                <a:spLocks/>
              </p:cNvSpPr>
              <p:nvPr/>
            </p:nvSpPr>
            <p:spPr bwMode="auto">
              <a:xfrm>
                <a:off x="2386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" name="Freeform 996"/>
              <p:cNvSpPr>
                <a:spLocks/>
              </p:cNvSpPr>
              <p:nvPr/>
            </p:nvSpPr>
            <p:spPr bwMode="auto">
              <a:xfrm>
                <a:off x="2386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90" name="Rectangle 998"/>
            <p:cNvSpPr>
              <a:spLocks noChangeArrowheads="1"/>
            </p:cNvSpPr>
            <p:nvPr/>
          </p:nvSpPr>
          <p:spPr bwMode="auto">
            <a:xfrm>
              <a:off x="2387" y="2195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721" name="Group 1001"/>
            <p:cNvGrpSpPr>
              <a:grpSpLocks/>
            </p:cNvGrpSpPr>
            <p:nvPr/>
          </p:nvGrpSpPr>
          <p:grpSpPr bwMode="auto">
            <a:xfrm>
              <a:off x="2399" y="2200"/>
              <a:ext cx="35" cy="4"/>
              <a:chOff x="2399" y="2200"/>
              <a:chExt cx="35" cy="4"/>
            </a:xfrm>
          </p:grpSpPr>
          <p:sp>
            <p:nvSpPr>
              <p:cNvPr id="9191" name="Rectangle 999"/>
              <p:cNvSpPr>
                <a:spLocks noChangeArrowheads="1"/>
              </p:cNvSpPr>
              <p:nvPr/>
            </p:nvSpPr>
            <p:spPr bwMode="auto">
              <a:xfrm>
                <a:off x="2399" y="2200"/>
                <a:ext cx="35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" name="Rectangle 1000"/>
              <p:cNvSpPr>
                <a:spLocks noChangeArrowheads="1"/>
              </p:cNvSpPr>
              <p:nvPr/>
            </p:nvSpPr>
            <p:spPr bwMode="auto">
              <a:xfrm>
                <a:off x="2399" y="2200"/>
                <a:ext cx="35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22" name="Group 1004"/>
            <p:cNvGrpSpPr>
              <a:grpSpLocks/>
            </p:cNvGrpSpPr>
            <p:nvPr/>
          </p:nvGrpSpPr>
          <p:grpSpPr bwMode="auto">
            <a:xfrm>
              <a:off x="2346" y="2200"/>
              <a:ext cx="35" cy="4"/>
              <a:chOff x="2346" y="2200"/>
              <a:chExt cx="35" cy="4"/>
            </a:xfrm>
          </p:grpSpPr>
          <p:sp>
            <p:nvSpPr>
              <p:cNvPr id="9194" name="Rectangle 1002"/>
              <p:cNvSpPr>
                <a:spLocks noChangeArrowheads="1"/>
              </p:cNvSpPr>
              <p:nvPr/>
            </p:nvSpPr>
            <p:spPr bwMode="auto">
              <a:xfrm>
                <a:off x="2346" y="2200"/>
                <a:ext cx="35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" name="Rectangle 1003"/>
              <p:cNvSpPr>
                <a:spLocks noChangeArrowheads="1"/>
              </p:cNvSpPr>
              <p:nvPr/>
            </p:nvSpPr>
            <p:spPr bwMode="auto">
              <a:xfrm>
                <a:off x="2346" y="2200"/>
                <a:ext cx="35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723" name="Group 1026"/>
          <p:cNvGrpSpPr>
            <a:grpSpLocks/>
          </p:cNvGrpSpPr>
          <p:nvPr/>
        </p:nvGrpSpPr>
        <p:grpSpPr bwMode="auto">
          <a:xfrm>
            <a:off x="3887788" y="2911471"/>
            <a:ext cx="173037" cy="26988"/>
            <a:chOff x="2449" y="2194"/>
            <a:chExt cx="109" cy="17"/>
          </a:xfrm>
        </p:grpSpPr>
        <p:sp>
          <p:nvSpPr>
            <p:cNvPr id="9198" name="Line 1006"/>
            <p:cNvSpPr>
              <a:spLocks noChangeShapeType="1"/>
            </p:cNvSpPr>
            <p:nvPr/>
          </p:nvSpPr>
          <p:spPr bwMode="auto">
            <a:xfrm>
              <a:off x="2450" y="2202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24" name="Group 1011"/>
            <p:cNvGrpSpPr>
              <a:grpSpLocks/>
            </p:cNvGrpSpPr>
            <p:nvPr/>
          </p:nvGrpSpPr>
          <p:grpSpPr bwMode="auto">
            <a:xfrm>
              <a:off x="2449" y="2194"/>
              <a:ext cx="109" cy="17"/>
              <a:chOff x="2449" y="2194"/>
              <a:chExt cx="109" cy="17"/>
            </a:xfrm>
          </p:grpSpPr>
          <p:sp>
            <p:nvSpPr>
              <p:cNvPr id="9199" name="Rectangle 1007"/>
              <p:cNvSpPr>
                <a:spLocks noChangeArrowheads="1"/>
              </p:cNvSpPr>
              <p:nvPr/>
            </p:nvSpPr>
            <p:spPr bwMode="auto">
              <a:xfrm>
                <a:off x="2449" y="2194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00" name="Picture 1008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50" y="2194"/>
                <a:ext cx="108" cy="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01" name="Rectangle 1009"/>
              <p:cNvSpPr>
                <a:spLocks noChangeArrowheads="1"/>
              </p:cNvSpPr>
              <p:nvPr/>
            </p:nvSpPr>
            <p:spPr bwMode="auto">
              <a:xfrm>
                <a:off x="2449" y="2194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" name="Rectangle 1010"/>
              <p:cNvSpPr>
                <a:spLocks noChangeArrowheads="1"/>
              </p:cNvSpPr>
              <p:nvPr/>
            </p:nvSpPr>
            <p:spPr bwMode="auto">
              <a:xfrm>
                <a:off x="2450" y="2194"/>
                <a:ext cx="108" cy="1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29" name="Group 1014"/>
            <p:cNvGrpSpPr>
              <a:grpSpLocks/>
            </p:cNvGrpSpPr>
            <p:nvPr/>
          </p:nvGrpSpPr>
          <p:grpSpPr bwMode="auto">
            <a:xfrm>
              <a:off x="2547" y="2195"/>
              <a:ext cx="8" cy="14"/>
              <a:chOff x="2547" y="2195"/>
              <a:chExt cx="8" cy="14"/>
            </a:xfrm>
          </p:grpSpPr>
          <p:sp>
            <p:nvSpPr>
              <p:cNvPr id="9204" name="Freeform 1012"/>
              <p:cNvSpPr>
                <a:spLocks/>
              </p:cNvSpPr>
              <p:nvPr/>
            </p:nvSpPr>
            <p:spPr bwMode="auto">
              <a:xfrm>
                <a:off x="2547" y="2195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" name="Freeform 1013"/>
              <p:cNvSpPr>
                <a:spLocks/>
              </p:cNvSpPr>
              <p:nvPr/>
            </p:nvSpPr>
            <p:spPr bwMode="auto">
              <a:xfrm>
                <a:off x="2547" y="2195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07" name="Rectangle 1015"/>
            <p:cNvSpPr>
              <a:spLocks noChangeArrowheads="1"/>
            </p:cNvSpPr>
            <p:nvPr/>
          </p:nvSpPr>
          <p:spPr bwMode="auto">
            <a:xfrm>
              <a:off x="2548" y="2196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733" name="Group 1018"/>
            <p:cNvGrpSpPr>
              <a:grpSpLocks/>
            </p:cNvGrpSpPr>
            <p:nvPr/>
          </p:nvGrpSpPr>
          <p:grpSpPr bwMode="auto">
            <a:xfrm>
              <a:off x="2494" y="2195"/>
              <a:ext cx="9" cy="14"/>
              <a:chOff x="2494" y="2195"/>
              <a:chExt cx="9" cy="14"/>
            </a:xfrm>
          </p:grpSpPr>
          <p:sp>
            <p:nvSpPr>
              <p:cNvPr id="9208" name="Freeform 1016"/>
              <p:cNvSpPr>
                <a:spLocks/>
              </p:cNvSpPr>
              <p:nvPr/>
            </p:nvSpPr>
            <p:spPr bwMode="auto">
              <a:xfrm>
                <a:off x="2494" y="2195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9" name="Freeform 1017"/>
              <p:cNvSpPr>
                <a:spLocks/>
              </p:cNvSpPr>
              <p:nvPr/>
            </p:nvSpPr>
            <p:spPr bwMode="auto">
              <a:xfrm>
                <a:off x="2494" y="2195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1" name="Rectangle 1019"/>
            <p:cNvSpPr>
              <a:spLocks noChangeArrowheads="1"/>
            </p:cNvSpPr>
            <p:nvPr/>
          </p:nvSpPr>
          <p:spPr bwMode="auto">
            <a:xfrm>
              <a:off x="2496" y="2196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59491" name="Group 1022"/>
            <p:cNvGrpSpPr>
              <a:grpSpLocks/>
            </p:cNvGrpSpPr>
            <p:nvPr/>
          </p:nvGrpSpPr>
          <p:grpSpPr bwMode="auto">
            <a:xfrm>
              <a:off x="2507" y="2200"/>
              <a:ext cx="35" cy="4"/>
              <a:chOff x="2507" y="2200"/>
              <a:chExt cx="35" cy="4"/>
            </a:xfrm>
          </p:grpSpPr>
          <p:sp>
            <p:nvSpPr>
              <p:cNvPr id="9212" name="Rectangle 1020"/>
              <p:cNvSpPr>
                <a:spLocks noChangeArrowheads="1"/>
              </p:cNvSpPr>
              <p:nvPr/>
            </p:nvSpPr>
            <p:spPr bwMode="auto">
              <a:xfrm>
                <a:off x="2507" y="2200"/>
                <a:ext cx="35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3" name="Rectangle 1021"/>
              <p:cNvSpPr>
                <a:spLocks noChangeArrowheads="1"/>
              </p:cNvSpPr>
              <p:nvPr/>
            </p:nvSpPr>
            <p:spPr bwMode="auto">
              <a:xfrm>
                <a:off x="2507" y="2200"/>
                <a:ext cx="35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95" name="Group 1025"/>
            <p:cNvGrpSpPr>
              <a:grpSpLocks/>
            </p:cNvGrpSpPr>
            <p:nvPr/>
          </p:nvGrpSpPr>
          <p:grpSpPr bwMode="auto">
            <a:xfrm>
              <a:off x="2454" y="2200"/>
              <a:ext cx="36" cy="4"/>
              <a:chOff x="2454" y="2200"/>
              <a:chExt cx="36" cy="4"/>
            </a:xfrm>
          </p:grpSpPr>
          <p:sp>
            <p:nvSpPr>
              <p:cNvPr id="9215" name="Rectangle 1023"/>
              <p:cNvSpPr>
                <a:spLocks noChangeArrowheads="1"/>
              </p:cNvSpPr>
              <p:nvPr/>
            </p:nvSpPr>
            <p:spPr bwMode="auto">
              <a:xfrm>
                <a:off x="2454" y="2200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2" name="Rectangle 1024"/>
              <p:cNvSpPr>
                <a:spLocks noChangeArrowheads="1"/>
              </p:cNvSpPr>
              <p:nvPr/>
            </p:nvSpPr>
            <p:spPr bwMode="auto">
              <a:xfrm>
                <a:off x="2454" y="2200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498" name="Group 1047"/>
          <p:cNvGrpSpPr>
            <a:grpSpLocks/>
          </p:cNvGrpSpPr>
          <p:nvPr/>
        </p:nvGrpSpPr>
        <p:grpSpPr bwMode="auto">
          <a:xfrm>
            <a:off x="4060825" y="2909884"/>
            <a:ext cx="173038" cy="26987"/>
            <a:chOff x="2558" y="2193"/>
            <a:chExt cx="109" cy="17"/>
          </a:xfrm>
        </p:grpSpPr>
        <p:sp>
          <p:nvSpPr>
            <p:cNvPr id="59395" name="Line 1027"/>
            <p:cNvSpPr>
              <a:spLocks noChangeShapeType="1"/>
            </p:cNvSpPr>
            <p:nvPr/>
          </p:nvSpPr>
          <p:spPr bwMode="auto">
            <a:xfrm>
              <a:off x="2559" y="2202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99" name="Group 1032"/>
            <p:cNvGrpSpPr>
              <a:grpSpLocks/>
            </p:cNvGrpSpPr>
            <p:nvPr/>
          </p:nvGrpSpPr>
          <p:grpSpPr bwMode="auto">
            <a:xfrm>
              <a:off x="2558" y="2193"/>
              <a:ext cx="109" cy="17"/>
              <a:chOff x="2558" y="2193"/>
              <a:chExt cx="109" cy="17"/>
            </a:xfrm>
          </p:grpSpPr>
          <p:sp>
            <p:nvSpPr>
              <p:cNvPr id="59396" name="Rectangle 1028"/>
              <p:cNvSpPr>
                <a:spLocks noChangeArrowheads="1"/>
              </p:cNvSpPr>
              <p:nvPr/>
            </p:nvSpPr>
            <p:spPr bwMode="auto">
              <a:xfrm>
                <a:off x="2558" y="2193"/>
                <a:ext cx="109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397" name="Picture 102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559" y="2194"/>
                <a:ext cx="108" cy="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398" name="Rectangle 1030"/>
              <p:cNvSpPr>
                <a:spLocks noChangeArrowheads="1"/>
              </p:cNvSpPr>
              <p:nvPr/>
            </p:nvSpPr>
            <p:spPr bwMode="auto">
              <a:xfrm>
                <a:off x="2558" y="2193"/>
                <a:ext cx="109" cy="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9" name="Rectangle 1031"/>
              <p:cNvSpPr>
                <a:spLocks noChangeArrowheads="1"/>
              </p:cNvSpPr>
              <p:nvPr/>
            </p:nvSpPr>
            <p:spPr bwMode="auto">
              <a:xfrm>
                <a:off x="2559" y="2194"/>
                <a:ext cx="108" cy="1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05" name="Group 1035"/>
            <p:cNvGrpSpPr>
              <a:grpSpLocks/>
            </p:cNvGrpSpPr>
            <p:nvPr/>
          </p:nvGrpSpPr>
          <p:grpSpPr bwMode="auto">
            <a:xfrm>
              <a:off x="2655" y="2195"/>
              <a:ext cx="9" cy="14"/>
              <a:chOff x="2655" y="2195"/>
              <a:chExt cx="9" cy="14"/>
            </a:xfrm>
          </p:grpSpPr>
          <p:sp>
            <p:nvSpPr>
              <p:cNvPr id="59401" name="Freeform 1033"/>
              <p:cNvSpPr>
                <a:spLocks/>
              </p:cNvSpPr>
              <p:nvPr/>
            </p:nvSpPr>
            <p:spPr bwMode="auto">
              <a:xfrm>
                <a:off x="2655" y="2195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2" name="Freeform 1034"/>
              <p:cNvSpPr>
                <a:spLocks/>
              </p:cNvSpPr>
              <p:nvPr/>
            </p:nvSpPr>
            <p:spPr bwMode="auto">
              <a:xfrm>
                <a:off x="2655" y="2195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04" name="Rectangle 1036"/>
            <p:cNvSpPr>
              <a:spLocks noChangeArrowheads="1"/>
            </p:cNvSpPr>
            <p:nvPr/>
          </p:nvSpPr>
          <p:spPr bwMode="auto">
            <a:xfrm>
              <a:off x="2657" y="2196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59508" name="Group 1039"/>
            <p:cNvGrpSpPr>
              <a:grpSpLocks/>
            </p:cNvGrpSpPr>
            <p:nvPr/>
          </p:nvGrpSpPr>
          <p:grpSpPr bwMode="auto">
            <a:xfrm>
              <a:off x="2603" y="2194"/>
              <a:ext cx="9" cy="14"/>
              <a:chOff x="2603" y="2194"/>
              <a:chExt cx="9" cy="14"/>
            </a:xfrm>
          </p:grpSpPr>
          <p:sp>
            <p:nvSpPr>
              <p:cNvPr id="59405" name="Freeform 1037"/>
              <p:cNvSpPr>
                <a:spLocks/>
              </p:cNvSpPr>
              <p:nvPr/>
            </p:nvSpPr>
            <p:spPr bwMode="auto">
              <a:xfrm>
                <a:off x="2603" y="2194"/>
                <a:ext cx="9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Freeform 1038"/>
              <p:cNvSpPr>
                <a:spLocks/>
              </p:cNvSpPr>
              <p:nvPr/>
            </p:nvSpPr>
            <p:spPr bwMode="auto">
              <a:xfrm>
                <a:off x="2603" y="2194"/>
                <a:ext cx="9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9" y="1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08" name="Rectangle 1040"/>
            <p:cNvSpPr>
              <a:spLocks noChangeArrowheads="1"/>
            </p:cNvSpPr>
            <p:nvPr/>
          </p:nvSpPr>
          <p:spPr bwMode="auto">
            <a:xfrm>
              <a:off x="2604" y="2195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59512" name="Group 1043"/>
            <p:cNvGrpSpPr>
              <a:grpSpLocks/>
            </p:cNvGrpSpPr>
            <p:nvPr/>
          </p:nvGrpSpPr>
          <p:grpSpPr bwMode="auto">
            <a:xfrm>
              <a:off x="2616" y="2200"/>
              <a:ext cx="35" cy="4"/>
              <a:chOff x="2616" y="2200"/>
              <a:chExt cx="35" cy="4"/>
            </a:xfrm>
          </p:grpSpPr>
          <p:sp>
            <p:nvSpPr>
              <p:cNvPr id="59409" name="Rectangle 1041"/>
              <p:cNvSpPr>
                <a:spLocks noChangeArrowheads="1"/>
              </p:cNvSpPr>
              <p:nvPr/>
            </p:nvSpPr>
            <p:spPr bwMode="auto">
              <a:xfrm>
                <a:off x="2616" y="2200"/>
                <a:ext cx="35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0" name="Rectangle 1042"/>
              <p:cNvSpPr>
                <a:spLocks noChangeArrowheads="1"/>
              </p:cNvSpPr>
              <p:nvPr/>
            </p:nvSpPr>
            <p:spPr bwMode="auto">
              <a:xfrm>
                <a:off x="2616" y="2200"/>
                <a:ext cx="35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16" name="Group 1046"/>
            <p:cNvGrpSpPr>
              <a:grpSpLocks/>
            </p:cNvGrpSpPr>
            <p:nvPr/>
          </p:nvGrpSpPr>
          <p:grpSpPr bwMode="auto">
            <a:xfrm>
              <a:off x="2563" y="2200"/>
              <a:ext cx="36" cy="4"/>
              <a:chOff x="2563" y="2200"/>
              <a:chExt cx="36" cy="4"/>
            </a:xfrm>
          </p:grpSpPr>
          <p:sp>
            <p:nvSpPr>
              <p:cNvPr id="59412" name="Rectangle 1044"/>
              <p:cNvSpPr>
                <a:spLocks noChangeArrowheads="1"/>
              </p:cNvSpPr>
              <p:nvPr/>
            </p:nvSpPr>
            <p:spPr bwMode="auto">
              <a:xfrm>
                <a:off x="2563" y="2200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3" name="Rectangle 1045"/>
              <p:cNvSpPr>
                <a:spLocks noChangeArrowheads="1"/>
              </p:cNvSpPr>
              <p:nvPr/>
            </p:nvSpPr>
            <p:spPr bwMode="auto">
              <a:xfrm>
                <a:off x="2563" y="2200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519" name="Group 1068"/>
          <p:cNvGrpSpPr>
            <a:grpSpLocks/>
          </p:cNvGrpSpPr>
          <p:nvPr/>
        </p:nvGrpSpPr>
        <p:grpSpPr bwMode="auto">
          <a:xfrm>
            <a:off x="4235450" y="2908296"/>
            <a:ext cx="171450" cy="28575"/>
            <a:chOff x="2668" y="2192"/>
            <a:chExt cx="108" cy="18"/>
          </a:xfrm>
        </p:grpSpPr>
        <p:sp>
          <p:nvSpPr>
            <p:cNvPr id="59416" name="Line 1048"/>
            <p:cNvSpPr>
              <a:spLocks noChangeShapeType="1"/>
            </p:cNvSpPr>
            <p:nvPr/>
          </p:nvSpPr>
          <p:spPr bwMode="auto">
            <a:xfrm>
              <a:off x="2668" y="2201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41" name="Group 1053"/>
            <p:cNvGrpSpPr>
              <a:grpSpLocks/>
            </p:cNvGrpSpPr>
            <p:nvPr/>
          </p:nvGrpSpPr>
          <p:grpSpPr bwMode="auto">
            <a:xfrm>
              <a:off x="2668" y="2192"/>
              <a:ext cx="108" cy="18"/>
              <a:chOff x="2668" y="2192"/>
              <a:chExt cx="108" cy="18"/>
            </a:xfrm>
          </p:grpSpPr>
          <p:sp>
            <p:nvSpPr>
              <p:cNvPr id="59417" name="Rectangle 1049"/>
              <p:cNvSpPr>
                <a:spLocks noChangeArrowheads="1"/>
              </p:cNvSpPr>
              <p:nvPr/>
            </p:nvSpPr>
            <p:spPr bwMode="auto">
              <a:xfrm>
                <a:off x="2668" y="2192"/>
                <a:ext cx="108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18" name="Picture 105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68" y="2193"/>
                <a:ext cx="108" cy="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19" name="Rectangle 1051"/>
              <p:cNvSpPr>
                <a:spLocks noChangeArrowheads="1"/>
              </p:cNvSpPr>
              <p:nvPr/>
            </p:nvSpPr>
            <p:spPr bwMode="auto">
              <a:xfrm>
                <a:off x="2668" y="2192"/>
                <a:ext cx="108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Rectangle 1052"/>
              <p:cNvSpPr>
                <a:spLocks noChangeArrowheads="1"/>
              </p:cNvSpPr>
              <p:nvPr/>
            </p:nvSpPr>
            <p:spPr bwMode="auto">
              <a:xfrm>
                <a:off x="2668" y="2193"/>
                <a:ext cx="108" cy="1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46" name="Group 1056"/>
            <p:cNvGrpSpPr>
              <a:grpSpLocks/>
            </p:cNvGrpSpPr>
            <p:nvPr/>
          </p:nvGrpSpPr>
          <p:grpSpPr bwMode="auto">
            <a:xfrm>
              <a:off x="2765" y="2194"/>
              <a:ext cx="8" cy="14"/>
              <a:chOff x="2765" y="2194"/>
              <a:chExt cx="8" cy="14"/>
            </a:xfrm>
          </p:grpSpPr>
          <p:sp>
            <p:nvSpPr>
              <p:cNvPr id="59422" name="Freeform 1054"/>
              <p:cNvSpPr>
                <a:spLocks/>
              </p:cNvSpPr>
              <p:nvPr/>
            </p:nvSpPr>
            <p:spPr bwMode="auto">
              <a:xfrm>
                <a:off x="2765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1055"/>
              <p:cNvSpPr>
                <a:spLocks/>
              </p:cNvSpPr>
              <p:nvPr/>
            </p:nvSpPr>
            <p:spPr bwMode="auto">
              <a:xfrm>
                <a:off x="2765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25" name="Rectangle 1057"/>
            <p:cNvSpPr>
              <a:spLocks noChangeArrowheads="1"/>
            </p:cNvSpPr>
            <p:nvPr/>
          </p:nvSpPr>
          <p:spPr bwMode="auto">
            <a:xfrm>
              <a:off x="2766" y="2194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751" name="Group 1060"/>
            <p:cNvGrpSpPr>
              <a:grpSpLocks/>
            </p:cNvGrpSpPr>
            <p:nvPr/>
          </p:nvGrpSpPr>
          <p:grpSpPr bwMode="auto">
            <a:xfrm>
              <a:off x="2712" y="2194"/>
              <a:ext cx="9" cy="13"/>
              <a:chOff x="2712" y="2194"/>
              <a:chExt cx="9" cy="13"/>
            </a:xfrm>
          </p:grpSpPr>
          <p:sp>
            <p:nvSpPr>
              <p:cNvPr id="59426" name="Freeform 1058"/>
              <p:cNvSpPr>
                <a:spLocks/>
              </p:cNvSpPr>
              <p:nvPr/>
            </p:nvSpPr>
            <p:spPr bwMode="auto">
              <a:xfrm>
                <a:off x="2712" y="2194"/>
                <a:ext cx="9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3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7" name="Freeform 1059"/>
              <p:cNvSpPr>
                <a:spLocks/>
              </p:cNvSpPr>
              <p:nvPr/>
            </p:nvSpPr>
            <p:spPr bwMode="auto">
              <a:xfrm>
                <a:off x="2712" y="2194"/>
                <a:ext cx="9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3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29" name="Rectangle 1061"/>
            <p:cNvSpPr>
              <a:spLocks noChangeArrowheads="1"/>
            </p:cNvSpPr>
            <p:nvPr/>
          </p:nvSpPr>
          <p:spPr bwMode="auto">
            <a:xfrm>
              <a:off x="2714" y="2194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756" name="Group 1064"/>
            <p:cNvGrpSpPr>
              <a:grpSpLocks/>
            </p:cNvGrpSpPr>
            <p:nvPr/>
          </p:nvGrpSpPr>
          <p:grpSpPr bwMode="auto">
            <a:xfrm>
              <a:off x="2725" y="2199"/>
              <a:ext cx="36" cy="4"/>
              <a:chOff x="2725" y="2199"/>
              <a:chExt cx="36" cy="4"/>
            </a:xfrm>
          </p:grpSpPr>
          <p:sp>
            <p:nvSpPr>
              <p:cNvPr id="59430" name="Rectangle 1062"/>
              <p:cNvSpPr>
                <a:spLocks noChangeArrowheads="1"/>
              </p:cNvSpPr>
              <p:nvPr/>
            </p:nvSpPr>
            <p:spPr bwMode="auto">
              <a:xfrm>
                <a:off x="2725" y="2199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Rectangle 1063"/>
              <p:cNvSpPr>
                <a:spLocks noChangeArrowheads="1"/>
              </p:cNvSpPr>
              <p:nvPr/>
            </p:nvSpPr>
            <p:spPr bwMode="auto">
              <a:xfrm>
                <a:off x="2725" y="2199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62" name="Group 1067"/>
            <p:cNvGrpSpPr>
              <a:grpSpLocks/>
            </p:cNvGrpSpPr>
            <p:nvPr/>
          </p:nvGrpSpPr>
          <p:grpSpPr bwMode="auto">
            <a:xfrm>
              <a:off x="2672" y="2199"/>
              <a:ext cx="36" cy="4"/>
              <a:chOff x="2672" y="2199"/>
              <a:chExt cx="36" cy="4"/>
            </a:xfrm>
          </p:grpSpPr>
          <p:sp>
            <p:nvSpPr>
              <p:cNvPr id="59433" name="Rectangle 1065"/>
              <p:cNvSpPr>
                <a:spLocks noChangeArrowheads="1"/>
              </p:cNvSpPr>
              <p:nvPr/>
            </p:nvSpPr>
            <p:spPr bwMode="auto">
              <a:xfrm>
                <a:off x="2672" y="2199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Rectangle 1066"/>
              <p:cNvSpPr>
                <a:spLocks noChangeArrowheads="1"/>
              </p:cNvSpPr>
              <p:nvPr/>
            </p:nvSpPr>
            <p:spPr bwMode="auto">
              <a:xfrm>
                <a:off x="2672" y="2199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764" name="Group 1089"/>
          <p:cNvGrpSpPr>
            <a:grpSpLocks/>
          </p:cNvGrpSpPr>
          <p:nvPr/>
        </p:nvGrpSpPr>
        <p:grpSpPr bwMode="auto">
          <a:xfrm>
            <a:off x="4406900" y="2908296"/>
            <a:ext cx="173038" cy="28575"/>
            <a:chOff x="2776" y="2192"/>
            <a:chExt cx="109" cy="18"/>
          </a:xfrm>
        </p:grpSpPr>
        <p:sp>
          <p:nvSpPr>
            <p:cNvPr id="59437" name="Line 1069"/>
            <p:cNvSpPr>
              <a:spLocks noChangeShapeType="1"/>
            </p:cNvSpPr>
            <p:nvPr/>
          </p:nvSpPr>
          <p:spPr bwMode="auto">
            <a:xfrm>
              <a:off x="2777" y="2201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525" name="Group 1074"/>
            <p:cNvGrpSpPr>
              <a:grpSpLocks/>
            </p:cNvGrpSpPr>
            <p:nvPr/>
          </p:nvGrpSpPr>
          <p:grpSpPr bwMode="auto">
            <a:xfrm>
              <a:off x="2776" y="2192"/>
              <a:ext cx="109" cy="18"/>
              <a:chOff x="2776" y="2192"/>
              <a:chExt cx="109" cy="18"/>
            </a:xfrm>
          </p:grpSpPr>
          <p:sp>
            <p:nvSpPr>
              <p:cNvPr id="59438" name="Rectangle 1070"/>
              <p:cNvSpPr>
                <a:spLocks noChangeArrowheads="1"/>
              </p:cNvSpPr>
              <p:nvPr/>
            </p:nvSpPr>
            <p:spPr bwMode="auto">
              <a:xfrm>
                <a:off x="2776" y="2192"/>
                <a:ext cx="109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39" name="Picture 107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777" y="2193"/>
                <a:ext cx="108" cy="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40" name="Rectangle 1072"/>
              <p:cNvSpPr>
                <a:spLocks noChangeArrowheads="1"/>
              </p:cNvSpPr>
              <p:nvPr/>
            </p:nvSpPr>
            <p:spPr bwMode="auto">
              <a:xfrm>
                <a:off x="2776" y="2192"/>
                <a:ext cx="109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Rectangle 1073"/>
              <p:cNvSpPr>
                <a:spLocks noChangeArrowheads="1"/>
              </p:cNvSpPr>
              <p:nvPr/>
            </p:nvSpPr>
            <p:spPr bwMode="auto">
              <a:xfrm>
                <a:off x="2777" y="2193"/>
                <a:ext cx="108" cy="1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28" name="Group 1077"/>
            <p:cNvGrpSpPr>
              <a:grpSpLocks/>
            </p:cNvGrpSpPr>
            <p:nvPr/>
          </p:nvGrpSpPr>
          <p:grpSpPr bwMode="auto">
            <a:xfrm>
              <a:off x="2874" y="2194"/>
              <a:ext cx="8" cy="14"/>
              <a:chOff x="2874" y="2194"/>
              <a:chExt cx="8" cy="14"/>
            </a:xfrm>
          </p:grpSpPr>
          <p:sp>
            <p:nvSpPr>
              <p:cNvPr id="59443" name="Freeform 1075"/>
              <p:cNvSpPr>
                <a:spLocks/>
              </p:cNvSpPr>
              <p:nvPr/>
            </p:nvSpPr>
            <p:spPr bwMode="auto">
              <a:xfrm>
                <a:off x="2874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4" name="Freeform 1076"/>
              <p:cNvSpPr>
                <a:spLocks/>
              </p:cNvSpPr>
              <p:nvPr/>
            </p:nvSpPr>
            <p:spPr bwMode="auto">
              <a:xfrm>
                <a:off x="2874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46" name="Rectangle 1078"/>
            <p:cNvSpPr>
              <a:spLocks noChangeArrowheads="1"/>
            </p:cNvSpPr>
            <p:nvPr/>
          </p:nvSpPr>
          <p:spPr bwMode="auto">
            <a:xfrm>
              <a:off x="2875" y="2194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59532" name="Group 1081"/>
            <p:cNvGrpSpPr>
              <a:grpSpLocks/>
            </p:cNvGrpSpPr>
            <p:nvPr/>
          </p:nvGrpSpPr>
          <p:grpSpPr bwMode="auto">
            <a:xfrm>
              <a:off x="2821" y="2194"/>
              <a:ext cx="9" cy="14"/>
              <a:chOff x="2821" y="2194"/>
              <a:chExt cx="9" cy="14"/>
            </a:xfrm>
          </p:grpSpPr>
          <p:sp>
            <p:nvSpPr>
              <p:cNvPr id="59447" name="Freeform 1079"/>
              <p:cNvSpPr>
                <a:spLocks/>
              </p:cNvSpPr>
              <p:nvPr/>
            </p:nvSpPr>
            <p:spPr bwMode="auto">
              <a:xfrm>
                <a:off x="2821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Freeform 1080"/>
              <p:cNvSpPr>
                <a:spLocks/>
              </p:cNvSpPr>
              <p:nvPr/>
            </p:nvSpPr>
            <p:spPr bwMode="auto">
              <a:xfrm>
                <a:off x="2821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50" name="Rectangle 1082"/>
            <p:cNvSpPr>
              <a:spLocks noChangeArrowheads="1"/>
            </p:cNvSpPr>
            <p:nvPr/>
          </p:nvSpPr>
          <p:spPr bwMode="auto">
            <a:xfrm>
              <a:off x="2823" y="2194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59536" name="Group 1085"/>
            <p:cNvGrpSpPr>
              <a:grpSpLocks/>
            </p:cNvGrpSpPr>
            <p:nvPr/>
          </p:nvGrpSpPr>
          <p:grpSpPr bwMode="auto">
            <a:xfrm>
              <a:off x="2834" y="2199"/>
              <a:ext cx="35" cy="4"/>
              <a:chOff x="2834" y="2199"/>
              <a:chExt cx="35" cy="4"/>
            </a:xfrm>
          </p:grpSpPr>
          <p:sp>
            <p:nvSpPr>
              <p:cNvPr id="59451" name="Rectangle 1083"/>
              <p:cNvSpPr>
                <a:spLocks noChangeArrowheads="1"/>
              </p:cNvSpPr>
              <p:nvPr/>
            </p:nvSpPr>
            <p:spPr bwMode="auto">
              <a:xfrm>
                <a:off x="2834" y="2199"/>
                <a:ext cx="35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Rectangle 1084"/>
              <p:cNvSpPr>
                <a:spLocks noChangeArrowheads="1"/>
              </p:cNvSpPr>
              <p:nvPr/>
            </p:nvSpPr>
            <p:spPr bwMode="auto">
              <a:xfrm>
                <a:off x="2834" y="2199"/>
                <a:ext cx="35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39" name="Group 1088"/>
            <p:cNvGrpSpPr>
              <a:grpSpLocks/>
            </p:cNvGrpSpPr>
            <p:nvPr/>
          </p:nvGrpSpPr>
          <p:grpSpPr bwMode="auto">
            <a:xfrm>
              <a:off x="2781" y="2199"/>
              <a:ext cx="36" cy="4"/>
              <a:chOff x="2781" y="2199"/>
              <a:chExt cx="36" cy="4"/>
            </a:xfrm>
          </p:grpSpPr>
          <p:sp>
            <p:nvSpPr>
              <p:cNvPr id="59454" name="Rectangle 1086"/>
              <p:cNvSpPr>
                <a:spLocks noChangeArrowheads="1"/>
              </p:cNvSpPr>
              <p:nvPr/>
            </p:nvSpPr>
            <p:spPr bwMode="auto">
              <a:xfrm>
                <a:off x="2781" y="2199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Rectangle 1087"/>
              <p:cNvSpPr>
                <a:spLocks noChangeArrowheads="1"/>
              </p:cNvSpPr>
              <p:nvPr/>
            </p:nvSpPr>
            <p:spPr bwMode="auto">
              <a:xfrm>
                <a:off x="2781" y="2199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545" name="Group 1110"/>
          <p:cNvGrpSpPr>
            <a:grpSpLocks/>
          </p:cNvGrpSpPr>
          <p:nvPr/>
        </p:nvGrpSpPr>
        <p:grpSpPr bwMode="auto">
          <a:xfrm>
            <a:off x="4579938" y="2908296"/>
            <a:ext cx="171450" cy="28575"/>
            <a:chOff x="2885" y="2192"/>
            <a:chExt cx="108" cy="18"/>
          </a:xfrm>
        </p:grpSpPr>
        <p:sp>
          <p:nvSpPr>
            <p:cNvPr id="59458" name="Line 1090"/>
            <p:cNvSpPr>
              <a:spLocks noChangeShapeType="1"/>
            </p:cNvSpPr>
            <p:nvPr/>
          </p:nvSpPr>
          <p:spPr bwMode="auto">
            <a:xfrm>
              <a:off x="2885" y="2201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548" name="Group 1095"/>
            <p:cNvGrpSpPr>
              <a:grpSpLocks/>
            </p:cNvGrpSpPr>
            <p:nvPr/>
          </p:nvGrpSpPr>
          <p:grpSpPr bwMode="auto">
            <a:xfrm>
              <a:off x="2885" y="2192"/>
              <a:ext cx="108" cy="18"/>
              <a:chOff x="2885" y="2192"/>
              <a:chExt cx="108" cy="18"/>
            </a:xfrm>
          </p:grpSpPr>
          <p:sp>
            <p:nvSpPr>
              <p:cNvPr id="59459" name="Rectangle 1091"/>
              <p:cNvSpPr>
                <a:spLocks noChangeArrowheads="1"/>
              </p:cNvSpPr>
              <p:nvPr/>
            </p:nvSpPr>
            <p:spPr bwMode="auto">
              <a:xfrm>
                <a:off x="2885" y="2192"/>
                <a:ext cx="108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60" name="Picture 1092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885" y="2193"/>
                <a:ext cx="108" cy="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61" name="Rectangle 1093"/>
              <p:cNvSpPr>
                <a:spLocks noChangeArrowheads="1"/>
              </p:cNvSpPr>
              <p:nvPr/>
            </p:nvSpPr>
            <p:spPr bwMode="auto">
              <a:xfrm>
                <a:off x="2885" y="2192"/>
                <a:ext cx="108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Rectangle 1094"/>
              <p:cNvSpPr>
                <a:spLocks noChangeArrowheads="1"/>
              </p:cNvSpPr>
              <p:nvPr/>
            </p:nvSpPr>
            <p:spPr bwMode="auto">
              <a:xfrm>
                <a:off x="2885" y="2193"/>
                <a:ext cx="108" cy="1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68" name="Group 1098"/>
            <p:cNvGrpSpPr>
              <a:grpSpLocks/>
            </p:cNvGrpSpPr>
            <p:nvPr/>
          </p:nvGrpSpPr>
          <p:grpSpPr bwMode="auto">
            <a:xfrm>
              <a:off x="2982" y="2194"/>
              <a:ext cx="8" cy="14"/>
              <a:chOff x="2982" y="2194"/>
              <a:chExt cx="8" cy="14"/>
            </a:xfrm>
          </p:grpSpPr>
          <p:sp>
            <p:nvSpPr>
              <p:cNvPr id="59464" name="Freeform 1096"/>
              <p:cNvSpPr>
                <a:spLocks/>
              </p:cNvSpPr>
              <p:nvPr/>
            </p:nvSpPr>
            <p:spPr bwMode="auto">
              <a:xfrm>
                <a:off x="2982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Freeform 1097"/>
              <p:cNvSpPr>
                <a:spLocks/>
              </p:cNvSpPr>
              <p:nvPr/>
            </p:nvSpPr>
            <p:spPr bwMode="auto">
              <a:xfrm>
                <a:off x="2982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67" name="Rectangle 1099"/>
            <p:cNvSpPr>
              <a:spLocks noChangeArrowheads="1"/>
            </p:cNvSpPr>
            <p:nvPr/>
          </p:nvSpPr>
          <p:spPr bwMode="auto">
            <a:xfrm>
              <a:off x="2983" y="2195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770" name="Group 1102"/>
            <p:cNvGrpSpPr>
              <a:grpSpLocks/>
            </p:cNvGrpSpPr>
            <p:nvPr/>
          </p:nvGrpSpPr>
          <p:grpSpPr bwMode="auto">
            <a:xfrm>
              <a:off x="2929" y="2194"/>
              <a:ext cx="9" cy="14"/>
              <a:chOff x="2929" y="2194"/>
              <a:chExt cx="9" cy="14"/>
            </a:xfrm>
          </p:grpSpPr>
          <p:sp>
            <p:nvSpPr>
              <p:cNvPr id="59468" name="Freeform 1100"/>
              <p:cNvSpPr>
                <a:spLocks/>
              </p:cNvSpPr>
              <p:nvPr/>
            </p:nvSpPr>
            <p:spPr bwMode="auto">
              <a:xfrm>
                <a:off x="2929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9" name="Freeform 1101"/>
              <p:cNvSpPr>
                <a:spLocks/>
              </p:cNvSpPr>
              <p:nvPr/>
            </p:nvSpPr>
            <p:spPr bwMode="auto">
              <a:xfrm>
                <a:off x="2929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71" name="Rectangle 1103"/>
            <p:cNvSpPr>
              <a:spLocks noChangeArrowheads="1"/>
            </p:cNvSpPr>
            <p:nvPr/>
          </p:nvSpPr>
          <p:spPr bwMode="auto">
            <a:xfrm>
              <a:off x="2931" y="2194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8774" name="Group 1106"/>
            <p:cNvGrpSpPr>
              <a:grpSpLocks/>
            </p:cNvGrpSpPr>
            <p:nvPr/>
          </p:nvGrpSpPr>
          <p:grpSpPr bwMode="auto">
            <a:xfrm>
              <a:off x="2942" y="2199"/>
              <a:ext cx="36" cy="4"/>
              <a:chOff x="2942" y="2199"/>
              <a:chExt cx="36" cy="4"/>
            </a:xfrm>
          </p:grpSpPr>
          <p:sp>
            <p:nvSpPr>
              <p:cNvPr id="59472" name="Rectangle 1104"/>
              <p:cNvSpPr>
                <a:spLocks noChangeArrowheads="1"/>
              </p:cNvSpPr>
              <p:nvPr/>
            </p:nvSpPr>
            <p:spPr bwMode="auto">
              <a:xfrm>
                <a:off x="2942" y="2199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3" name="Rectangle 1105"/>
              <p:cNvSpPr>
                <a:spLocks noChangeArrowheads="1"/>
              </p:cNvSpPr>
              <p:nvPr/>
            </p:nvSpPr>
            <p:spPr bwMode="auto">
              <a:xfrm>
                <a:off x="2942" y="2199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76" name="Group 1109"/>
            <p:cNvGrpSpPr>
              <a:grpSpLocks/>
            </p:cNvGrpSpPr>
            <p:nvPr/>
          </p:nvGrpSpPr>
          <p:grpSpPr bwMode="auto">
            <a:xfrm>
              <a:off x="2889" y="2199"/>
              <a:ext cx="36" cy="4"/>
              <a:chOff x="2889" y="2199"/>
              <a:chExt cx="36" cy="4"/>
            </a:xfrm>
          </p:grpSpPr>
          <p:sp>
            <p:nvSpPr>
              <p:cNvPr id="59475" name="Rectangle 1107"/>
              <p:cNvSpPr>
                <a:spLocks noChangeArrowheads="1"/>
              </p:cNvSpPr>
              <p:nvPr/>
            </p:nvSpPr>
            <p:spPr bwMode="auto">
              <a:xfrm>
                <a:off x="2889" y="2199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6" name="Rectangle 1108"/>
              <p:cNvSpPr>
                <a:spLocks noChangeArrowheads="1"/>
              </p:cNvSpPr>
              <p:nvPr/>
            </p:nvSpPr>
            <p:spPr bwMode="auto">
              <a:xfrm>
                <a:off x="2889" y="2199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781" name="Group 1131"/>
          <p:cNvGrpSpPr>
            <a:grpSpLocks/>
          </p:cNvGrpSpPr>
          <p:nvPr/>
        </p:nvGrpSpPr>
        <p:grpSpPr bwMode="auto">
          <a:xfrm>
            <a:off x="4751388" y="2908296"/>
            <a:ext cx="173037" cy="28575"/>
            <a:chOff x="2993" y="2192"/>
            <a:chExt cx="109" cy="18"/>
          </a:xfrm>
        </p:grpSpPr>
        <p:sp>
          <p:nvSpPr>
            <p:cNvPr id="59479" name="Line 1111"/>
            <p:cNvSpPr>
              <a:spLocks noChangeShapeType="1"/>
            </p:cNvSpPr>
            <p:nvPr/>
          </p:nvSpPr>
          <p:spPr bwMode="auto">
            <a:xfrm>
              <a:off x="2994" y="2201"/>
              <a:ext cx="10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6" name="Group 1116"/>
            <p:cNvGrpSpPr>
              <a:grpSpLocks/>
            </p:cNvGrpSpPr>
            <p:nvPr/>
          </p:nvGrpSpPr>
          <p:grpSpPr bwMode="auto">
            <a:xfrm>
              <a:off x="2993" y="2192"/>
              <a:ext cx="109" cy="18"/>
              <a:chOff x="2993" y="2192"/>
              <a:chExt cx="109" cy="18"/>
            </a:xfrm>
          </p:grpSpPr>
          <p:sp>
            <p:nvSpPr>
              <p:cNvPr id="59480" name="Rectangle 1112"/>
              <p:cNvSpPr>
                <a:spLocks noChangeArrowheads="1"/>
              </p:cNvSpPr>
              <p:nvPr/>
            </p:nvSpPr>
            <p:spPr bwMode="auto">
              <a:xfrm>
                <a:off x="2993" y="2192"/>
                <a:ext cx="109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81" name="Picture 111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994" y="2193"/>
                <a:ext cx="108" cy="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82" name="Rectangle 1114"/>
              <p:cNvSpPr>
                <a:spLocks noChangeArrowheads="1"/>
              </p:cNvSpPr>
              <p:nvPr/>
            </p:nvSpPr>
            <p:spPr bwMode="auto">
              <a:xfrm>
                <a:off x="2993" y="2192"/>
                <a:ext cx="109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3" name="Rectangle 1115"/>
              <p:cNvSpPr>
                <a:spLocks noChangeArrowheads="1"/>
              </p:cNvSpPr>
              <p:nvPr/>
            </p:nvSpPr>
            <p:spPr bwMode="auto">
              <a:xfrm>
                <a:off x="2994" y="2193"/>
                <a:ext cx="108" cy="1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91" name="Group 1119"/>
            <p:cNvGrpSpPr>
              <a:grpSpLocks/>
            </p:cNvGrpSpPr>
            <p:nvPr/>
          </p:nvGrpSpPr>
          <p:grpSpPr bwMode="auto">
            <a:xfrm>
              <a:off x="3091" y="2194"/>
              <a:ext cx="8" cy="14"/>
              <a:chOff x="3091" y="2194"/>
              <a:chExt cx="8" cy="14"/>
            </a:xfrm>
          </p:grpSpPr>
          <p:sp>
            <p:nvSpPr>
              <p:cNvPr id="59485" name="Freeform 1117"/>
              <p:cNvSpPr>
                <a:spLocks/>
              </p:cNvSpPr>
              <p:nvPr/>
            </p:nvSpPr>
            <p:spPr bwMode="auto">
              <a:xfrm>
                <a:off x="3091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1118"/>
              <p:cNvSpPr>
                <a:spLocks/>
              </p:cNvSpPr>
              <p:nvPr/>
            </p:nvSpPr>
            <p:spPr bwMode="auto">
              <a:xfrm>
                <a:off x="3091" y="2194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88" name="Rectangle 1120"/>
            <p:cNvSpPr>
              <a:spLocks noChangeArrowheads="1"/>
            </p:cNvSpPr>
            <p:nvPr/>
          </p:nvSpPr>
          <p:spPr bwMode="auto">
            <a:xfrm>
              <a:off x="3092" y="2194"/>
              <a:ext cx="6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796" name="Group 1123"/>
            <p:cNvGrpSpPr>
              <a:grpSpLocks/>
            </p:cNvGrpSpPr>
            <p:nvPr/>
          </p:nvGrpSpPr>
          <p:grpSpPr bwMode="auto">
            <a:xfrm>
              <a:off x="3038" y="2194"/>
              <a:ext cx="9" cy="14"/>
              <a:chOff x="3038" y="2194"/>
              <a:chExt cx="9" cy="14"/>
            </a:xfrm>
          </p:grpSpPr>
          <p:sp>
            <p:nvSpPr>
              <p:cNvPr id="59489" name="Freeform 1121"/>
              <p:cNvSpPr>
                <a:spLocks/>
              </p:cNvSpPr>
              <p:nvPr/>
            </p:nvSpPr>
            <p:spPr bwMode="auto">
              <a:xfrm>
                <a:off x="3038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1122"/>
              <p:cNvSpPr>
                <a:spLocks/>
              </p:cNvSpPr>
              <p:nvPr/>
            </p:nvSpPr>
            <p:spPr bwMode="auto">
              <a:xfrm>
                <a:off x="3038" y="2194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92" name="Rectangle 1124"/>
            <p:cNvSpPr>
              <a:spLocks noChangeArrowheads="1"/>
            </p:cNvSpPr>
            <p:nvPr/>
          </p:nvSpPr>
          <p:spPr bwMode="auto">
            <a:xfrm>
              <a:off x="3040" y="2194"/>
              <a:ext cx="5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grpSp>
          <p:nvGrpSpPr>
            <p:cNvPr id="59552" name="Group 1127"/>
            <p:cNvGrpSpPr>
              <a:grpSpLocks/>
            </p:cNvGrpSpPr>
            <p:nvPr/>
          </p:nvGrpSpPr>
          <p:grpSpPr bwMode="auto">
            <a:xfrm>
              <a:off x="3051" y="2199"/>
              <a:ext cx="36" cy="4"/>
              <a:chOff x="3051" y="2199"/>
              <a:chExt cx="36" cy="4"/>
            </a:xfrm>
          </p:grpSpPr>
          <p:sp>
            <p:nvSpPr>
              <p:cNvPr id="59493" name="Rectangle 1125"/>
              <p:cNvSpPr>
                <a:spLocks noChangeArrowheads="1"/>
              </p:cNvSpPr>
              <p:nvPr/>
            </p:nvSpPr>
            <p:spPr bwMode="auto">
              <a:xfrm>
                <a:off x="3051" y="2199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4" name="Rectangle 1126"/>
              <p:cNvSpPr>
                <a:spLocks noChangeArrowheads="1"/>
              </p:cNvSpPr>
              <p:nvPr/>
            </p:nvSpPr>
            <p:spPr bwMode="auto">
              <a:xfrm>
                <a:off x="3051" y="2199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56" name="Group 1130"/>
            <p:cNvGrpSpPr>
              <a:grpSpLocks/>
            </p:cNvGrpSpPr>
            <p:nvPr/>
          </p:nvGrpSpPr>
          <p:grpSpPr bwMode="auto">
            <a:xfrm>
              <a:off x="2998" y="2199"/>
              <a:ext cx="36" cy="4"/>
              <a:chOff x="2998" y="2199"/>
              <a:chExt cx="36" cy="4"/>
            </a:xfrm>
          </p:grpSpPr>
          <p:sp>
            <p:nvSpPr>
              <p:cNvPr id="59496" name="Rectangle 1128"/>
              <p:cNvSpPr>
                <a:spLocks noChangeArrowheads="1"/>
              </p:cNvSpPr>
              <p:nvPr/>
            </p:nvSpPr>
            <p:spPr bwMode="auto">
              <a:xfrm>
                <a:off x="2998" y="2199"/>
                <a:ext cx="36" cy="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7" name="Rectangle 1129"/>
              <p:cNvSpPr>
                <a:spLocks noChangeArrowheads="1"/>
              </p:cNvSpPr>
              <p:nvPr/>
            </p:nvSpPr>
            <p:spPr bwMode="auto">
              <a:xfrm>
                <a:off x="2998" y="2199"/>
                <a:ext cx="36" cy="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500" name="Line 1132"/>
          <p:cNvSpPr>
            <a:spLocks noChangeShapeType="1"/>
          </p:cNvSpPr>
          <p:nvPr/>
        </p:nvSpPr>
        <p:spPr bwMode="auto">
          <a:xfrm>
            <a:off x="3544888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559" name="Group 1137"/>
          <p:cNvGrpSpPr>
            <a:grpSpLocks/>
          </p:cNvGrpSpPr>
          <p:nvPr/>
        </p:nvGrpSpPr>
        <p:grpSpPr bwMode="auto">
          <a:xfrm>
            <a:off x="3543300" y="2909884"/>
            <a:ext cx="173038" cy="26987"/>
            <a:chOff x="2232" y="2193"/>
            <a:chExt cx="109" cy="17"/>
          </a:xfrm>
        </p:grpSpPr>
        <p:sp>
          <p:nvSpPr>
            <p:cNvPr id="59501" name="Rectangle 1133"/>
            <p:cNvSpPr>
              <a:spLocks noChangeArrowheads="1"/>
            </p:cNvSpPr>
            <p:nvPr/>
          </p:nvSpPr>
          <p:spPr bwMode="auto">
            <a:xfrm>
              <a:off x="2232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502" name="Picture 113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33" y="2194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503" name="Rectangle 1135"/>
            <p:cNvSpPr>
              <a:spLocks noChangeArrowheads="1"/>
            </p:cNvSpPr>
            <p:nvPr/>
          </p:nvSpPr>
          <p:spPr bwMode="auto">
            <a:xfrm>
              <a:off x="2232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4" name="Rectangle 1136"/>
            <p:cNvSpPr>
              <a:spLocks noChangeArrowheads="1"/>
            </p:cNvSpPr>
            <p:nvPr/>
          </p:nvSpPr>
          <p:spPr bwMode="auto">
            <a:xfrm>
              <a:off x="2233" y="2194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565" name="Group 1140"/>
          <p:cNvGrpSpPr>
            <a:grpSpLocks/>
          </p:cNvGrpSpPr>
          <p:nvPr/>
        </p:nvGrpSpPr>
        <p:grpSpPr bwMode="auto">
          <a:xfrm>
            <a:off x="3698875" y="2913059"/>
            <a:ext cx="12700" cy="22225"/>
            <a:chOff x="2330" y="2195"/>
            <a:chExt cx="8" cy="14"/>
          </a:xfrm>
        </p:grpSpPr>
        <p:sp>
          <p:nvSpPr>
            <p:cNvPr id="59506" name="Freeform 1138"/>
            <p:cNvSpPr>
              <a:spLocks/>
            </p:cNvSpPr>
            <p:nvPr/>
          </p:nvSpPr>
          <p:spPr bwMode="auto">
            <a:xfrm>
              <a:off x="2330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7" name="Freeform 1139"/>
            <p:cNvSpPr>
              <a:spLocks/>
            </p:cNvSpPr>
            <p:nvPr/>
          </p:nvSpPr>
          <p:spPr bwMode="auto">
            <a:xfrm>
              <a:off x="2330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09" name="Rectangle 1141"/>
          <p:cNvSpPr>
            <a:spLocks noChangeArrowheads="1"/>
          </p:cNvSpPr>
          <p:nvPr/>
        </p:nvSpPr>
        <p:spPr bwMode="auto">
          <a:xfrm>
            <a:off x="3700463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568" name="Group 1144"/>
          <p:cNvGrpSpPr>
            <a:grpSpLocks/>
          </p:cNvGrpSpPr>
          <p:nvPr/>
        </p:nvGrpSpPr>
        <p:grpSpPr bwMode="auto">
          <a:xfrm>
            <a:off x="3614738" y="2911471"/>
            <a:ext cx="14287" cy="22225"/>
            <a:chOff x="2277" y="2194"/>
            <a:chExt cx="9" cy="14"/>
          </a:xfrm>
        </p:grpSpPr>
        <p:sp>
          <p:nvSpPr>
            <p:cNvPr id="59510" name="Freeform 1142"/>
            <p:cNvSpPr>
              <a:spLocks/>
            </p:cNvSpPr>
            <p:nvPr/>
          </p:nvSpPr>
          <p:spPr bwMode="auto">
            <a:xfrm>
              <a:off x="2277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1" name="Freeform 1143"/>
            <p:cNvSpPr>
              <a:spLocks/>
            </p:cNvSpPr>
            <p:nvPr/>
          </p:nvSpPr>
          <p:spPr bwMode="auto">
            <a:xfrm>
              <a:off x="2277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13" name="Rectangle 1145"/>
          <p:cNvSpPr>
            <a:spLocks noChangeArrowheads="1"/>
          </p:cNvSpPr>
          <p:nvPr/>
        </p:nvSpPr>
        <p:spPr bwMode="auto">
          <a:xfrm>
            <a:off x="3617913" y="2913059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572" name="Group 1148"/>
          <p:cNvGrpSpPr>
            <a:grpSpLocks/>
          </p:cNvGrpSpPr>
          <p:nvPr/>
        </p:nvGrpSpPr>
        <p:grpSpPr bwMode="auto">
          <a:xfrm>
            <a:off x="3635375" y="2920996"/>
            <a:ext cx="57150" cy="6350"/>
            <a:chOff x="2290" y="2200"/>
            <a:chExt cx="36" cy="4"/>
          </a:xfrm>
        </p:grpSpPr>
        <p:sp>
          <p:nvSpPr>
            <p:cNvPr id="59514" name="Rectangle 1146"/>
            <p:cNvSpPr>
              <a:spLocks noChangeArrowheads="1"/>
            </p:cNvSpPr>
            <p:nvPr/>
          </p:nvSpPr>
          <p:spPr bwMode="auto">
            <a:xfrm>
              <a:off x="2290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5" name="Rectangle 1147"/>
            <p:cNvSpPr>
              <a:spLocks noChangeArrowheads="1"/>
            </p:cNvSpPr>
            <p:nvPr/>
          </p:nvSpPr>
          <p:spPr bwMode="auto">
            <a:xfrm>
              <a:off x="2290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576" name="Group 1151"/>
          <p:cNvGrpSpPr>
            <a:grpSpLocks/>
          </p:cNvGrpSpPr>
          <p:nvPr/>
        </p:nvGrpSpPr>
        <p:grpSpPr bwMode="auto">
          <a:xfrm>
            <a:off x="3551238" y="2920996"/>
            <a:ext cx="57150" cy="6350"/>
            <a:chOff x="2237" y="2200"/>
            <a:chExt cx="36" cy="4"/>
          </a:xfrm>
        </p:grpSpPr>
        <p:sp>
          <p:nvSpPr>
            <p:cNvPr id="59517" name="Rectangle 1149"/>
            <p:cNvSpPr>
              <a:spLocks noChangeArrowheads="1"/>
            </p:cNvSpPr>
            <p:nvPr/>
          </p:nvSpPr>
          <p:spPr bwMode="auto">
            <a:xfrm>
              <a:off x="2237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8" name="Rectangle 1150"/>
            <p:cNvSpPr>
              <a:spLocks noChangeArrowheads="1"/>
            </p:cNvSpPr>
            <p:nvPr/>
          </p:nvSpPr>
          <p:spPr bwMode="auto">
            <a:xfrm>
              <a:off x="2237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20" name="Line 1152"/>
          <p:cNvSpPr>
            <a:spLocks noChangeShapeType="1"/>
          </p:cNvSpPr>
          <p:nvPr/>
        </p:nvSpPr>
        <p:spPr bwMode="auto">
          <a:xfrm>
            <a:off x="3544888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579" name="Group 1157"/>
          <p:cNvGrpSpPr>
            <a:grpSpLocks/>
          </p:cNvGrpSpPr>
          <p:nvPr/>
        </p:nvGrpSpPr>
        <p:grpSpPr bwMode="auto">
          <a:xfrm>
            <a:off x="3543300" y="2909884"/>
            <a:ext cx="173038" cy="26987"/>
            <a:chOff x="2232" y="2193"/>
            <a:chExt cx="109" cy="17"/>
          </a:xfrm>
        </p:grpSpPr>
        <p:sp>
          <p:nvSpPr>
            <p:cNvPr id="59521" name="Rectangle 1153"/>
            <p:cNvSpPr>
              <a:spLocks noChangeArrowheads="1"/>
            </p:cNvSpPr>
            <p:nvPr/>
          </p:nvSpPr>
          <p:spPr bwMode="auto">
            <a:xfrm>
              <a:off x="2232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522" name="Picture 115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33" y="2194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523" name="Rectangle 1155"/>
            <p:cNvSpPr>
              <a:spLocks noChangeArrowheads="1"/>
            </p:cNvSpPr>
            <p:nvPr/>
          </p:nvSpPr>
          <p:spPr bwMode="auto">
            <a:xfrm>
              <a:off x="2232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4" name="Rectangle 1156"/>
            <p:cNvSpPr>
              <a:spLocks noChangeArrowheads="1"/>
            </p:cNvSpPr>
            <p:nvPr/>
          </p:nvSpPr>
          <p:spPr bwMode="auto">
            <a:xfrm>
              <a:off x="2233" y="2194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1" name="Group 1160"/>
          <p:cNvGrpSpPr>
            <a:grpSpLocks/>
          </p:cNvGrpSpPr>
          <p:nvPr/>
        </p:nvGrpSpPr>
        <p:grpSpPr bwMode="auto">
          <a:xfrm>
            <a:off x="3698875" y="2913059"/>
            <a:ext cx="12700" cy="22225"/>
            <a:chOff x="2330" y="2195"/>
            <a:chExt cx="8" cy="14"/>
          </a:xfrm>
        </p:grpSpPr>
        <p:sp>
          <p:nvSpPr>
            <p:cNvPr id="59526" name="Freeform 1158"/>
            <p:cNvSpPr>
              <a:spLocks/>
            </p:cNvSpPr>
            <p:nvPr/>
          </p:nvSpPr>
          <p:spPr bwMode="auto">
            <a:xfrm>
              <a:off x="2330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7" name="Freeform 1159"/>
            <p:cNvSpPr>
              <a:spLocks/>
            </p:cNvSpPr>
            <p:nvPr/>
          </p:nvSpPr>
          <p:spPr bwMode="auto">
            <a:xfrm>
              <a:off x="2330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29" name="Rectangle 1161"/>
          <p:cNvSpPr>
            <a:spLocks noChangeArrowheads="1"/>
          </p:cNvSpPr>
          <p:nvPr/>
        </p:nvSpPr>
        <p:spPr bwMode="auto">
          <a:xfrm>
            <a:off x="3700463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06" name="Group 1164"/>
          <p:cNvGrpSpPr>
            <a:grpSpLocks/>
          </p:cNvGrpSpPr>
          <p:nvPr/>
        </p:nvGrpSpPr>
        <p:grpSpPr bwMode="auto">
          <a:xfrm>
            <a:off x="3614738" y="2911471"/>
            <a:ext cx="14287" cy="22225"/>
            <a:chOff x="2277" y="2194"/>
            <a:chExt cx="9" cy="14"/>
          </a:xfrm>
        </p:grpSpPr>
        <p:sp>
          <p:nvSpPr>
            <p:cNvPr id="59530" name="Freeform 1162"/>
            <p:cNvSpPr>
              <a:spLocks/>
            </p:cNvSpPr>
            <p:nvPr/>
          </p:nvSpPr>
          <p:spPr bwMode="auto">
            <a:xfrm>
              <a:off x="2277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1" name="Freeform 1163"/>
            <p:cNvSpPr>
              <a:spLocks/>
            </p:cNvSpPr>
            <p:nvPr/>
          </p:nvSpPr>
          <p:spPr bwMode="auto">
            <a:xfrm>
              <a:off x="2277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33" name="Rectangle 1165"/>
          <p:cNvSpPr>
            <a:spLocks noChangeArrowheads="1"/>
          </p:cNvSpPr>
          <p:nvPr/>
        </p:nvSpPr>
        <p:spPr bwMode="auto">
          <a:xfrm>
            <a:off x="3617913" y="2913059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10" name="Group 1168"/>
          <p:cNvGrpSpPr>
            <a:grpSpLocks/>
          </p:cNvGrpSpPr>
          <p:nvPr/>
        </p:nvGrpSpPr>
        <p:grpSpPr bwMode="auto">
          <a:xfrm>
            <a:off x="3635375" y="2920996"/>
            <a:ext cx="57150" cy="6350"/>
            <a:chOff x="2290" y="2200"/>
            <a:chExt cx="36" cy="4"/>
          </a:xfrm>
        </p:grpSpPr>
        <p:sp>
          <p:nvSpPr>
            <p:cNvPr id="59534" name="Rectangle 1166"/>
            <p:cNvSpPr>
              <a:spLocks noChangeArrowheads="1"/>
            </p:cNvSpPr>
            <p:nvPr/>
          </p:nvSpPr>
          <p:spPr bwMode="auto">
            <a:xfrm>
              <a:off x="2290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5" name="Rectangle 1167"/>
            <p:cNvSpPr>
              <a:spLocks noChangeArrowheads="1"/>
            </p:cNvSpPr>
            <p:nvPr/>
          </p:nvSpPr>
          <p:spPr bwMode="auto">
            <a:xfrm>
              <a:off x="2290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4" name="Group 1171"/>
          <p:cNvGrpSpPr>
            <a:grpSpLocks/>
          </p:cNvGrpSpPr>
          <p:nvPr/>
        </p:nvGrpSpPr>
        <p:grpSpPr bwMode="auto">
          <a:xfrm>
            <a:off x="3551238" y="2920996"/>
            <a:ext cx="57150" cy="6350"/>
            <a:chOff x="2237" y="2200"/>
            <a:chExt cx="36" cy="4"/>
          </a:xfrm>
        </p:grpSpPr>
        <p:sp>
          <p:nvSpPr>
            <p:cNvPr id="59537" name="Rectangle 1169"/>
            <p:cNvSpPr>
              <a:spLocks noChangeArrowheads="1"/>
            </p:cNvSpPr>
            <p:nvPr/>
          </p:nvSpPr>
          <p:spPr bwMode="auto">
            <a:xfrm>
              <a:off x="2237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8" name="Rectangle 1170"/>
            <p:cNvSpPr>
              <a:spLocks noChangeArrowheads="1"/>
            </p:cNvSpPr>
            <p:nvPr/>
          </p:nvSpPr>
          <p:spPr bwMode="auto">
            <a:xfrm>
              <a:off x="2237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40" name="Line 1172"/>
          <p:cNvSpPr>
            <a:spLocks noChangeShapeType="1"/>
          </p:cNvSpPr>
          <p:nvPr/>
        </p:nvSpPr>
        <p:spPr bwMode="auto">
          <a:xfrm>
            <a:off x="3716338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18" name="Group 1177"/>
          <p:cNvGrpSpPr>
            <a:grpSpLocks/>
          </p:cNvGrpSpPr>
          <p:nvPr/>
        </p:nvGrpSpPr>
        <p:grpSpPr bwMode="auto">
          <a:xfrm>
            <a:off x="3716338" y="2909884"/>
            <a:ext cx="171450" cy="26987"/>
            <a:chOff x="2341" y="2193"/>
            <a:chExt cx="108" cy="17"/>
          </a:xfrm>
        </p:grpSpPr>
        <p:sp>
          <p:nvSpPr>
            <p:cNvPr id="59541" name="Rectangle 1173"/>
            <p:cNvSpPr>
              <a:spLocks noChangeArrowheads="1"/>
            </p:cNvSpPr>
            <p:nvPr/>
          </p:nvSpPr>
          <p:spPr bwMode="auto">
            <a:xfrm>
              <a:off x="2341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542" name="Picture 117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41" y="2194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543" name="Rectangle 1175"/>
            <p:cNvSpPr>
              <a:spLocks noChangeArrowheads="1"/>
            </p:cNvSpPr>
            <p:nvPr/>
          </p:nvSpPr>
          <p:spPr bwMode="auto">
            <a:xfrm>
              <a:off x="2341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4" name="Rectangle 1176"/>
            <p:cNvSpPr>
              <a:spLocks noChangeArrowheads="1"/>
            </p:cNvSpPr>
            <p:nvPr/>
          </p:nvSpPr>
          <p:spPr bwMode="auto">
            <a:xfrm>
              <a:off x="2341" y="2194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22" name="Group 1180"/>
          <p:cNvGrpSpPr>
            <a:grpSpLocks/>
          </p:cNvGrpSpPr>
          <p:nvPr/>
        </p:nvGrpSpPr>
        <p:grpSpPr bwMode="auto">
          <a:xfrm>
            <a:off x="3870325" y="2913059"/>
            <a:ext cx="14288" cy="22225"/>
            <a:chOff x="2438" y="2195"/>
            <a:chExt cx="9" cy="14"/>
          </a:xfrm>
        </p:grpSpPr>
        <p:sp>
          <p:nvSpPr>
            <p:cNvPr id="59546" name="Freeform 1178"/>
            <p:cNvSpPr>
              <a:spLocks/>
            </p:cNvSpPr>
            <p:nvPr/>
          </p:nvSpPr>
          <p:spPr bwMode="auto">
            <a:xfrm>
              <a:off x="2438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7" name="Freeform 1179"/>
            <p:cNvSpPr>
              <a:spLocks/>
            </p:cNvSpPr>
            <p:nvPr/>
          </p:nvSpPr>
          <p:spPr bwMode="auto">
            <a:xfrm>
              <a:off x="2438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49" name="Rectangle 1181"/>
          <p:cNvSpPr>
            <a:spLocks noChangeArrowheads="1"/>
          </p:cNvSpPr>
          <p:nvPr/>
        </p:nvSpPr>
        <p:spPr bwMode="auto">
          <a:xfrm>
            <a:off x="3873500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26" name="Group 1184"/>
          <p:cNvGrpSpPr>
            <a:grpSpLocks/>
          </p:cNvGrpSpPr>
          <p:nvPr/>
        </p:nvGrpSpPr>
        <p:grpSpPr bwMode="auto">
          <a:xfrm>
            <a:off x="3787775" y="2911471"/>
            <a:ext cx="12700" cy="22225"/>
            <a:chOff x="2386" y="2194"/>
            <a:chExt cx="8" cy="14"/>
          </a:xfrm>
        </p:grpSpPr>
        <p:sp>
          <p:nvSpPr>
            <p:cNvPr id="59550" name="Freeform 1182"/>
            <p:cNvSpPr>
              <a:spLocks/>
            </p:cNvSpPr>
            <p:nvPr/>
          </p:nvSpPr>
          <p:spPr bwMode="auto">
            <a:xfrm>
              <a:off x="2386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1" name="Freeform 1183"/>
            <p:cNvSpPr>
              <a:spLocks/>
            </p:cNvSpPr>
            <p:nvPr/>
          </p:nvSpPr>
          <p:spPr bwMode="auto">
            <a:xfrm>
              <a:off x="2386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53" name="Rectangle 1185"/>
          <p:cNvSpPr>
            <a:spLocks noChangeArrowheads="1"/>
          </p:cNvSpPr>
          <p:nvPr/>
        </p:nvSpPr>
        <p:spPr bwMode="auto">
          <a:xfrm>
            <a:off x="3789363" y="2913059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31" name="Group 1188"/>
          <p:cNvGrpSpPr>
            <a:grpSpLocks/>
          </p:cNvGrpSpPr>
          <p:nvPr/>
        </p:nvGrpSpPr>
        <p:grpSpPr bwMode="auto">
          <a:xfrm>
            <a:off x="3808413" y="2920996"/>
            <a:ext cx="55562" cy="6350"/>
            <a:chOff x="2399" y="2200"/>
            <a:chExt cx="35" cy="4"/>
          </a:xfrm>
        </p:grpSpPr>
        <p:sp>
          <p:nvSpPr>
            <p:cNvPr id="59554" name="Rectangle 1186"/>
            <p:cNvSpPr>
              <a:spLocks noChangeArrowheads="1"/>
            </p:cNvSpPr>
            <p:nvPr/>
          </p:nvSpPr>
          <p:spPr bwMode="auto">
            <a:xfrm>
              <a:off x="2399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5" name="Rectangle 1187"/>
            <p:cNvSpPr>
              <a:spLocks noChangeArrowheads="1"/>
            </p:cNvSpPr>
            <p:nvPr/>
          </p:nvSpPr>
          <p:spPr bwMode="auto">
            <a:xfrm>
              <a:off x="2399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585" name="Group 1191"/>
          <p:cNvGrpSpPr>
            <a:grpSpLocks/>
          </p:cNvGrpSpPr>
          <p:nvPr/>
        </p:nvGrpSpPr>
        <p:grpSpPr bwMode="auto">
          <a:xfrm>
            <a:off x="3724275" y="2920996"/>
            <a:ext cx="55563" cy="6350"/>
            <a:chOff x="2346" y="2200"/>
            <a:chExt cx="35" cy="4"/>
          </a:xfrm>
        </p:grpSpPr>
        <p:sp>
          <p:nvSpPr>
            <p:cNvPr id="59557" name="Rectangle 1189"/>
            <p:cNvSpPr>
              <a:spLocks noChangeArrowheads="1"/>
            </p:cNvSpPr>
            <p:nvPr/>
          </p:nvSpPr>
          <p:spPr bwMode="auto">
            <a:xfrm>
              <a:off x="2346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8" name="Rectangle 1190"/>
            <p:cNvSpPr>
              <a:spLocks noChangeArrowheads="1"/>
            </p:cNvSpPr>
            <p:nvPr/>
          </p:nvSpPr>
          <p:spPr bwMode="auto">
            <a:xfrm>
              <a:off x="2346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60" name="Line 1192"/>
          <p:cNvSpPr>
            <a:spLocks noChangeShapeType="1"/>
          </p:cNvSpPr>
          <p:nvPr/>
        </p:nvSpPr>
        <p:spPr bwMode="auto">
          <a:xfrm>
            <a:off x="3716338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588" name="Group 1197"/>
          <p:cNvGrpSpPr>
            <a:grpSpLocks/>
          </p:cNvGrpSpPr>
          <p:nvPr/>
        </p:nvGrpSpPr>
        <p:grpSpPr bwMode="auto">
          <a:xfrm>
            <a:off x="3716338" y="2909884"/>
            <a:ext cx="171450" cy="26987"/>
            <a:chOff x="2341" y="2193"/>
            <a:chExt cx="108" cy="17"/>
          </a:xfrm>
        </p:grpSpPr>
        <p:sp>
          <p:nvSpPr>
            <p:cNvPr id="59561" name="Rectangle 1193"/>
            <p:cNvSpPr>
              <a:spLocks noChangeArrowheads="1"/>
            </p:cNvSpPr>
            <p:nvPr/>
          </p:nvSpPr>
          <p:spPr bwMode="auto">
            <a:xfrm>
              <a:off x="2341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562" name="Picture 119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41" y="2194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563" name="Rectangle 1195"/>
            <p:cNvSpPr>
              <a:spLocks noChangeArrowheads="1"/>
            </p:cNvSpPr>
            <p:nvPr/>
          </p:nvSpPr>
          <p:spPr bwMode="auto">
            <a:xfrm>
              <a:off x="2341" y="2193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4" name="Rectangle 1196"/>
            <p:cNvSpPr>
              <a:spLocks noChangeArrowheads="1"/>
            </p:cNvSpPr>
            <p:nvPr/>
          </p:nvSpPr>
          <p:spPr bwMode="auto">
            <a:xfrm>
              <a:off x="2341" y="2194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592" name="Group 1200"/>
          <p:cNvGrpSpPr>
            <a:grpSpLocks/>
          </p:cNvGrpSpPr>
          <p:nvPr/>
        </p:nvGrpSpPr>
        <p:grpSpPr bwMode="auto">
          <a:xfrm>
            <a:off x="3870325" y="2913059"/>
            <a:ext cx="14288" cy="22225"/>
            <a:chOff x="2438" y="2195"/>
            <a:chExt cx="9" cy="14"/>
          </a:xfrm>
        </p:grpSpPr>
        <p:sp>
          <p:nvSpPr>
            <p:cNvPr id="59566" name="Freeform 1198"/>
            <p:cNvSpPr>
              <a:spLocks/>
            </p:cNvSpPr>
            <p:nvPr/>
          </p:nvSpPr>
          <p:spPr bwMode="auto">
            <a:xfrm>
              <a:off x="2438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7" name="Freeform 1199"/>
            <p:cNvSpPr>
              <a:spLocks/>
            </p:cNvSpPr>
            <p:nvPr/>
          </p:nvSpPr>
          <p:spPr bwMode="auto">
            <a:xfrm>
              <a:off x="2438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69" name="Rectangle 1201"/>
          <p:cNvSpPr>
            <a:spLocks noChangeArrowheads="1"/>
          </p:cNvSpPr>
          <p:nvPr/>
        </p:nvSpPr>
        <p:spPr bwMode="auto">
          <a:xfrm>
            <a:off x="3873500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596" name="Group 1204"/>
          <p:cNvGrpSpPr>
            <a:grpSpLocks/>
          </p:cNvGrpSpPr>
          <p:nvPr/>
        </p:nvGrpSpPr>
        <p:grpSpPr bwMode="auto">
          <a:xfrm>
            <a:off x="3787775" y="2911471"/>
            <a:ext cx="12700" cy="22225"/>
            <a:chOff x="2386" y="2194"/>
            <a:chExt cx="8" cy="14"/>
          </a:xfrm>
        </p:grpSpPr>
        <p:sp>
          <p:nvSpPr>
            <p:cNvPr id="59570" name="Freeform 1202"/>
            <p:cNvSpPr>
              <a:spLocks/>
            </p:cNvSpPr>
            <p:nvPr/>
          </p:nvSpPr>
          <p:spPr bwMode="auto">
            <a:xfrm>
              <a:off x="2386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1" name="Freeform 1203"/>
            <p:cNvSpPr>
              <a:spLocks/>
            </p:cNvSpPr>
            <p:nvPr/>
          </p:nvSpPr>
          <p:spPr bwMode="auto">
            <a:xfrm>
              <a:off x="2386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73" name="Rectangle 1205"/>
          <p:cNvSpPr>
            <a:spLocks noChangeArrowheads="1"/>
          </p:cNvSpPr>
          <p:nvPr/>
        </p:nvSpPr>
        <p:spPr bwMode="auto">
          <a:xfrm>
            <a:off x="3789363" y="2913059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599" name="Group 1208"/>
          <p:cNvGrpSpPr>
            <a:grpSpLocks/>
          </p:cNvGrpSpPr>
          <p:nvPr/>
        </p:nvGrpSpPr>
        <p:grpSpPr bwMode="auto">
          <a:xfrm>
            <a:off x="3808413" y="2920996"/>
            <a:ext cx="55562" cy="6350"/>
            <a:chOff x="2399" y="2200"/>
            <a:chExt cx="35" cy="4"/>
          </a:xfrm>
        </p:grpSpPr>
        <p:sp>
          <p:nvSpPr>
            <p:cNvPr id="59574" name="Rectangle 1206"/>
            <p:cNvSpPr>
              <a:spLocks noChangeArrowheads="1"/>
            </p:cNvSpPr>
            <p:nvPr/>
          </p:nvSpPr>
          <p:spPr bwMode="auto">
            <a:xfrm>
              <a:off x="2399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5" name="Rectangle 1207"/>
            <p:cNvSpPr>
              <a:spLocks noChangeArrowheads="1"/>
            </p:cNvSpPr>
            <p:nvPr/>
          </p:nvSpPr>
          <p:spPr bwMode="auto">
            <a:xfrm>
              <a:off x="2399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05" name="Group 1211"/>
          <p:cNvGrpSpPr>
            <a:grpSpLocks/>
          </p:cNvGrpSpPr>
          <p:nvPr/>
        </p:nvGrpSpPr>
        <p:grpSpPr bwMode="auto">
          <a:xfrm>
            <a:off x="3724275" y="2920996"/>
            <a:ext cx="55563" cy="6350"/>
            <a:chOff x="2346" y="2200"/>
            <a:chExt cx="35" cy="4"/>
          </a:xfrm>
        </p:grpSpPr>
        <p:sp>
          <p:nvSpPr>
            <p:cNvPr id="59577" name="Rectangle 1209"/>
            <p:cNvSpPr>
              <a:spLocks noChangeArrowheads="1"/>
            </p:cNvSpPr>
            <p:nvPr/>
          </p:nvSpPr>
          <p:spPr bwMode="auto">
            <a:xfrm>
              <a:off x="2346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8" name="Rectangle 1210"/>
            <p:cNvSpPr>
              <a:spLocks noChangeArrowheads="1"/>
            </p:cNvSpPr>
            <p:nvPr/>
          </p:nvSpPr>
          <p:spPr bwMode="auto">
            <a:xfrm>
              <a:off x="2346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80" name="Line 1212"/>
          <p:cNvSpPr>
            <a:spLocks noChangeShapeType="1"/>
          </p:cNvSpPr>
          <p:nvPr/>
        </p:nvSpPr>
        <p:spPr bwMode="auto">
          <a:xfrm>
            <a:off x="3889375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608" name="Group 1217"/>
          <p:cNvGrpSpPr>
            <a:grpSpLocks/>
          </p:cNvGrpSpPr>
          <p:nvPr/>
        </p:nvGrpSpPr>
        <p:grpSpPr bwMode="auto">
          <a:xfrm>
            <a:off x="3887788" y="2911471"/>
            <a:ext cx="173037" cy="26988"/>
            <a:chOff x="2449" y="2194"/>
            <a:chExt cx="109" cy="17"/>
          </a:xfrm>
        </p:grpSpPr>
        <p:sp>
          <p:nvSpPr>
            <p:cNvPr id="59581" name="Rectangle 1213"/>
            <p:cNvSpPr>
              <a:spLocks noChangeArrowheads="1"/>
            </p:cNvSpPr>
            <p:nvPr/>
          </p:nvSpPr>
          <p:spPr bwMode="auto">
            <a:xfrm>
              <a:off x="2449" y="2194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582" name="Picture 12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50" y="2194"/>
              <a:ext cx="10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583" name="Rectangle 1215"/>
            <p:cNvSpPr>
              <a:spLocks noChangeArrowheads="1"/>
            </p:cNvSpPr>
            <p:nvPr/>
          </p:nvSpPr>
          <p:spPr bwMode="auto">
            <a:xfrm>
              <a:off x="2449" y="2194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4" name="Rectangle 1216"/>
            <p:cNvSpPr>
              <a:spLocks noChangeArrowheads="1"/>
            </p:cNvSpPr>
            <p:nvPr/>
          </p:nvSpPr>
          <p:spPr bwMode="auto">
            <a:xfrm>
              <a:off x="2450" y="2194"/>
              <a:ext cx="108" cy="1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12" name="Group 1220"/>
          <p:cNvGrpSpPr>
            <a:grpSpLocks/>
          </p:cNvGrpSpPr>
          <p:nvPr/>
        </p:nvGrpSpPr>
        <p:grpSpPr bwMode="auto">
          <a:xfrm>
            <a:off x="4043363" y="2913059"/>
            <a:ext cx="12700" cy="22225"/>
            <a:chOff x="2547" y="2195"/>
            <a:chExt cx="8" cy="14"/>
          </a:xfrm>
        </p:grpSpPr>
        <p:sp>
          <p:nvSpPr>
            <p:cNvPr id="59586" name="Freeform 1218"/>
            <p:cNvSpPr>
              <a:spLocks/>
            </p:cNvSpPr>
            <p:nvPr/>
          </p:nvSpPr>
          <p:spPr bwMode="auto">
            <a:xfrm>
              <a:off x="2547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7" name="Freeform 1219"/>
            <p:cNvSpPr>
              <a:spLocks/>
            </p:cNvSpPr>
            <p:nvPr/>
          </p:nvSpPr>
          <p:spPr bwMode="auto">
            <a:xfrm>
              <a:off x="2547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89" name="Rectangle 1221"/>
          <p:cNvSpPr>
            <a:spLocks noChangeArrowheads="1"/>
          </p:cNvSpPr>
          <p:nvPr/>
        </p:nvSpPr>
        <p:spPr bwMode="auto">
          <a:xfrm>
            <a:off x="4044950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35" name="Group 1224"/>
          <p:cNvGrpSpPr>
            <a:grpSpLocks/>
          </p:cNvGrpSpPr>
          <p:nvPr/>
        </p:nvGrpSpPr>
        <p:grpSpPr bwMode="auto">
          <a:xfrm>
            <a:off x="3959225" y="2913059"/>
            <a:ext cx="14288" cy="22225"/>
            <a:chOff x="2494" y="2195"/>
            <a:chExt cx="9" cy="14"/>
          </a:xfrm>
        </p:grpSpPr>
        <p:sp>
          <p:nvSpPr>
            <p:cNvPr id="59590" name="Freeform 1222"/>
            <p:cNvSpPr>
              <a:spLocks/>
            </p:cNvSpPr>
            <p:nvPr/>
          </p:nvSpPr>
          <p:spPr bwMode="auto">
            <a:xfrm>
              <a:off x="2494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1" name="Freeform 1223"/>
            <p:cNvSpPr>
              <a:spLocks/>
            </p:cNvSpPr>
            <p:nvPr/>
          </p:nvSpPr>
          <p:spPr bwMode="auto">
            <a:xfrm>
              <a:off x="2494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93" name="Rectangle 1225"/>
          <p:cNvSpPr>
            <a:spLocks noChangeArrowheads="1"/>
          </p:cNvSpPr>
          <p:nvPr/>
        </p:nvSpPr>
        <p:spPr bwMode="auto">
          <a:xfrm>
            <a:off x="3962400" y="2914646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39" name="Group 1228"/>
          <p:cNvGrpSpPr>
            <a:grpSpLocks/>
          </p:cNvGrpSpPr>
          <p:nvPr/>
        </p:nvGrpSpPr>
        <p:grpSpPr bwMode="auto">
          <a:xfrm>
            <a:off x="3979863" y="2920996"/>
            <a:ext cx="55562" cy="6350"/>
            <a:chOff x="2507" y="2200"/>
            <a:chExt cx="35" cy="4"/>
          </a:xfrm>
        </p:grpSpPr>
        <p:sp>
          <p:nvSpPr>
            <p:cNvPr id="59594" name="Rectangle 1226"/>
            <p:cNvSpPr>
              <a:spLocks noChangeArrowheads="1"/>
            </p:cNvSpPr>
            <p:nvPr/>
          </p:nvSpPr>
          <p:spPr bwMode="auto">
            <a:xfrm>
              <a:off x="2507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5" name="Rectangle 1227"/>
            <p:cNvSpPr>
              <a:spLocks noChangeArrowheads="1"/>
            </p:cNvSpPr>
            <p:nvPr/>
          </p:nvSpPr>
          <p:spPr bwMode="auto">
            <a:xfrm>
              <a:off x="2507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46" name="Group 1231"/>
          <p:cNvGrpSpPr>
            <a:grpSpLocks/>
          </p:cNvGrpSpPr>
          <p:nvPr/>
        </p:nvGrpSpPr>
        <p:grpSpPr bwMode="auto">
          <a:xfrm>
            <a:off x="3895725" y="2920996"/>
            <a:ext cx="57150" cy="6350"/>
            <a:chOff x="2454" y="2200"/>
            <a:chExt cx="36" cy="4"/>
          </a:xfrm>
        </p:grpSpPr>
        <p:sp>
          <p:nvSpPr>
            <p:cNvPr id="59597" name="Rectangle 1229"/>
            <p:cNvSpPr>
              <a:spLocks noChangeArrowheads="1"/>
            </p:cNvSpPr>
            <p:nvPr/>
          </p:nvSpPr>
          <p:spPr bwMode="auto">
            <a:xfrm>
              <a:off x="2454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8" name="Rectangle 1230"/>
            <p:cNvSpPr>
              <a:spLocks noChangeArrowheads="1"/>
            </p:cNvSpPr>
            <p:nvPr/>
          </p:nvSpPr>
          <p:spPr bwMode="auto">
            <a:xfrm>
              <a:off x="2454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00" name="Line 1232"/>
          <p:cNvSpPr>
            <a:spLocks noChangeShapeType="1"/>
          </p:cNvSpPr>
          <p:nvPr/>
        </p:nvSpPr>
        <p:spPr bwMode="auto">
          <a:xfrm>
            <a:off x="3889375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50" name="Group 1237"/>
          <p:cNvGrpSpPr>
            <a:grpSpLocks/>
          </p:cNvGrpSpPr>
          <p:nvPr/>
        </p:nvGrpSpPr>
        <p:grpSpPr bwMode="auto">
          <a:xfrm>
            <a:off x="3887788" y="2911471"/>
            <a:ext cx="173037" cy="26988"/>
            <a:chOff x="2449" y="2194"/>
            <a:chExt cx="109" cy="17"/>
          </a:xfrm>
        </p:grpSpPr>
        <p:sp>
          <p:nvSpPr>
            <p:cNvPr id="59601" name="Rectangle 1233"/>
            <p:cNvSpPr>
              <a:spLocks noChangeArrowheads="1"/>
            </p:cNvSpPr>
            <p:nvPr/>
          </p:nvSpPr>
          <p:spPr bwMode="auto">
            <a:xfrm>
              <a:off x="2449" y="2194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602" name="Picture 123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50" y="2194"/>
              <a:ext cx="10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603" name="Rectangle 1235"/>
            <p:cNvSpPr>
              <a:spLocks noChangeArrowheads="1"/>
            </p:cNvSpPr>
            <p:nvPr/>
          </p:nvSpPr>
          <p:spPr bwMode="auto">
            <a:xfrm>
              <a:off x="2449" y="2194"/>
              <a:ext cx="108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4" name="Rectangle 1236"/>
            <p:cNvSpPr>
              <a:spLocks noChangeArrowheads="1"/>
            </p:cNvSpPr>
            <p:nvPr/>
          </p:nvSpPr>
          <p:spPr bwMode="auto">
            <a:xfrm>
              <a:off x="2450" y="2194"/>
              <a:ext cx="108" cy="1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4" name="Group 1240"/>
          <p:cNvGrpSpPr>
            <a:grpSpLocks/>
          </p:cNvGrpSpPr>
          <p:nvPr/>
        </p:nvGrpSpPr>
        <p:grpSpPr bwMode="auto">
          <a:xfrm>
            <a:off x="4043363" y="2913059"/>
            <a:ext cx="12700" cy="22225"/>
            <a:chOff x="2547" y="2195"/>
            <a:chExt cx="8" cy="14"/>
          </a:xfrm>
        </p:grpSpPr>
        <p:sp>
          <p:nvSpPr>
            <p:cNvPr id="59606" name="Freeform 1238"/>
            <p:cNvSpPr>
              <a:spLocks/>
            </p:cNvSpPr>
            <p:nvPr/>
          </p:nvSpPr>
          <p:spPr bwMode="auto">
            <a:xfrm>
              <a:off x="2547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7" name="Freeform 1239"/>
            <p:cNvSpPr>
              <a:spLocks/>
            </p:cNvSpPr>
            <p:nvPr/>
          </p:nvSpPr>
          <p:spPr bwMode="auto">
            <a:xfrm>
              <a:off x="2547" y="2195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09" name="Rectangle 1241"/>
          <p:cNvSpPr>
            <a:spLocks noChangeArrowheads="1"/>
          </p:cNvSpPr>
          <p:nvPr/>
        </p:nvSpPr>
        <p:spPr bwMode="auto">
          <a:xfrm>
            <a:off x="4044950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58" name="Group 1244"/>
          <p:cNvGrpSpPr>
            <a:grpSpLocks/>
          </p:cNvGrpSpPr>
          <p:nvPr/>
        </p:nvGrpSpPr>
        <p:grpSpPr bwMode="auto">
          <a:xfrm>
            <a:off x="3959225" y="2913059"/>
            <a:ext cx="14288" cy="22225"/>
            <a:chOff x="2494" y="2195"/>
            <a:chExt cx="9" cy="14"/>
          </a:xfrm>
        </p:grpSpPr>
        <p:sp>
          <p:nvSpPr>
            <p:cNvPr id="59610" name="Freeform 1242"/>
            <p:cNvSpPr>
              <a:spLocks/>
            </p:cNvSpPr>
            <p:nvPr/>
          </p:nvSpPr>
          <p:spPr bwMode="auto">
            <a:xfrm>
              <a:off x="2494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1" name="Freeform 1243"/>
            <p:cNvSpPr>
              <a:spLocks/>
            </p:cNvSpPr>
            <p:nvPr/>
          </p:nvSpPr>
          <p:spPr bwMode="auto">
            <a:xfrm>
              <a:off x="2494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13" name="Rectangle 1245"/>
          <p:cNvSpPr>
            <a:spLocks noChangeArrowheads="1"/>
          </p:cNvSpPr>
          <p:nvPr/>
        </p:nvSpPr>
        <p:spPr bwMode="auto">
          <a:xfrm>
            <a:off x="3962400" y="2914646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63" name="Group 1248"/>
          <p:cNvGrpSpPr>
            <a:grpSpLocks/>
          </p:cNvGrpSpPr>
          <p:nvPr/>
        </p:nvGrpSpPr>
        <p:grpSpPr bwMode="auto">
          <a:xfrm>
            <a:off x="3979863" y="2920996"/>
            <a:ext cx="55562" cy="6350"/>
            <a:chOff x="2507" y="2200"/>
            <a:chExt cx="35" cy="4"/>
          </a:xfrm>
        </p:grpSpPr>
        <p:sp>
          <p:nvSpPr>
            <p:cNvPr id="59614" name="Rectangle 1246"/>
            <p:cNvSpPr>
              <a:spLocks noChangeArrowheads="1"/>
            </p:cNvSpPr>
            <p:nvPr/>
          </p:nvSpPr>
          <p:spPr bwMode="auto">
            <a:xfrm>
              <a:off x="2507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5" name="Rectangle 1247"/>
            <p:cNvSpPr>
              <a:spLocks noChangeArrowheads="1"/>
            </p:cNvSpPr>
            <p:nvPr/>
          </p:nvSpPr>
          <p:spPr bwMode="auto">
            <a:xfrm>
              <a:off x="2507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16" name="Group 1251"/>
          <p:cNvGrpSpPr>
            <a:grpSpLocks/>
          </p:cNvGrpSpPr>
          <p:nvPr/>
        </p:nvGrpSpPr>
        <p:grpSpPr bwMode="auto">
          <a:xfrm>
            <a:off x="3895725" y="2920996"/>
            <a:ext cx="57150" cy="6350"/>
            <a:chOff x="2454" y="2200"/>
            <a:chExt cx="36" cy="4"/>
          </a:xfrm>
        </p:grpSpPr>
        <p:sp>
          <p:nvSpPr>
            <p:cNvPr id="59617" name="Rectangle 1249"/>
            <p:cNvSpPr>
              <a:spLocks noChangeArrowheads="1"/>
            </p:cNvSpPr>
            <p:nvPr/>
          </p:nvSpPr>
          <p:spPr bwMode="auto">
            <a:xfrm>
              <a:off x="2454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8" name="Rectangle 1250"/>
            <p:cNvSpPr>
              <a:spLocks noChangeArrowheads="1"/>
            </p:cNvSpPr>
            <p:nvPr/>
          </p:nvSpPr>
          <p:spPr bwMode="auto">
            <a:xfrm>
              <a:off x="2454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20" name="Line 1252"/>
          <p:cNvSpPr>
            <a:spLocks noChangeShapeType="1"/>
          </p:cNvSpPr>
          <p:nvPr/>
        </p:nvSpPr>
        <p:spPr bwMode="auto">
          <a:xfrm>
            <a:off x="4062413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619" name="Group 1257"/>
          <p:cNvGrpSpPr>
            <a:grpSpLocks/>
          </p:cNvGrpSpPr>
          <p:nvPr/>
        </p:nvGrpSpPr>
        <p:grpSpPr bwMode="auto">
          <a:xfrm>
            <a:off x="4060825" y="2909884"/>
            <a:ext cx="173038" cy="26987"/>
            <a:chOff x="2558" y="2193"/>
            <a:chExt cx="109" cy="17"/>
          </a:xfrm>
        </p:grpSpPr>
        <p:sp>
          <p:nvSpPr>
            <p:cNvPr id="59621" name="Rectangle 1253"/>
            <p:cNvSpPr>
              <a:spLocks noChangeArrowheads="1"/>
            </p:cNvSpPr>
            <p:nvPr/>
          </p:nvSpPr>
          <p:spPr bwMode="auto">
            <a:xfrm>
              <a:off x="2558" y="2193"/>
              <a:ext cx="109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622" name="Picture 125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59" y="2194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623" name="Rectangle 1255"/>
            <p:cNvSpPr>
              <a:spLocks noChangeArrowheads="1"/>
            </p:cNvSpPr>
            <p:nvPr/>
          </p:nvSpPr>
          <p:spPr bwMode="auto">
            <a:xfrm>
              <a:off x="2558" y="2193"/>
              <a:ext cx="109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4" name="Rectangle 1256"/>
            <p:cNvSpPr>
              <a:spLocks noChangeArrowheads="1"/>
            </p:cNvSpPr>
            <p:nvPr/>
          </p:nvSpPr>
          <p:spPr bwMode="auto">
            <a:xfrm>
              <a:off x="2559" y="2194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25" name="Group 1260"/>
          <p:cNvGrpSpPr>
            <a:grpSpLocks/>
          </p:cNvGrpSpPr>
          <p:nvPr/>
        </p:nvGrpSpPr>
        <p:grpSpPr bwMode="auto">
          <a:xfrm>
            <a:off x="4214813" y="2913059"/>
            <a:ext cx="14287" cy="22225"/>
            <a:chOff x="2655" y="2195"/>
            <a:chExt cx="9" cy="14"/>
          </a:xfrm>
        </p:grpSpPr>
        <p:sp>
          <p:nvSpPr>
            <p:cNvPr id="59626" name="Freeform 1258"/>
            <p:cNvSpPr>
              <a:spLocks/>
            </p:cNvSpPr>
            <p:nvPr/>
          </p:nvSpPr>
          <p:spPr bwMode="auto">
            <a:xfrm>
              <a:off x="2655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7" name="Freeform 1259"/>
            <p:cNvSpPr>
              <a:spLocks/>
            </p:cNvSpPr>
            <p:nvPr/>
          </p:nvSpPr>
          <p:spPr bwMode="auto">
            <a:xfrm>
              <a:off x="2655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29" name="Rectangle 1261"/>
          <p:cNvSpPr>
            <a:spLocks noChangeArrowheads="1"/>
          </p:cNvSpPr>
          <p:nvPr/>
        </p:nvSpPr>
        <p:spPr bwMode="auto">
          <a:xfrm>
            <a:off x="4217988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628" name="Group 1264"/>
          <p:cNvGrpSpPr>
            <a:grpSpLocks/>
          </p:cNvGrpSpPr>
          <p:nvPr/>
        </p:nvGrpSpPr>
        <p:grpSpPr bwMode="auto">
          <a:xfrm>
            <a:off x="4132263" y="2911471"/>
            <a:ext cx="14287" cy="22225"/>
            <a:chOff x="2603" y="2194"/>
            <a:chExt cx="9" cy="14"/>
          </a:xfrm>
        </p:grpSpPr>
        <p:sp>
          <p:nvSpPr>
            <p:cNvPr id="59630" name="Freeform 1262"/>
            <p:cNvSpPr>
              <a:spLocks/>
            </p:cNvSpPr>
            <p:nvPr/>
          </p:nvSpPr>
          <p:spPr bwMode="auto">
            <a:xfrm>
              <a:off x="2603" y="2194"/>
              <a:ext cx="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1" name="Freeform 1263"/>
            <p:cNvSpPr>
              <a:spLocks/>
            </p:cNvSpPr>
            <p:nvPr/>
          </p:nvSpPr>
          <p:spPr bwMode="auto">
            <a:xfrm>
              <a:off x="2603" y="2194"/>
              <a:ext cx="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33" name="Rectangle 1265"/>
          <p:cNvSpPr>
            <a:spLocks noChangeArrowheads="1"/>
          </p:cNvSpPr>
          <p:nvPr/>
        </p:nvSpPr>
        <p:spPr bwMode="auto">
          <a:xfrm>
            <a:off x="4133850" y="2913059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632" name="Group 1268"/>
          <p:cNvGrpSpPr>
            <a:grpSpLocks/>
          </p:cNvGrpSpPr>
          <p:nvPr/>
        </p:nvGrpSpPr>
        <p:grpSpPr bwMode="auto">
          <a:xfrm>
            <a:off x="4152900" y="2920996"/>
            <a:ext cx="55563" cy="6350"/>
            <a:chOff x="2616" y="2200"/>
            <a:chExt cx="35" cy="4"/>
          </a:xfrm>
        </p:grpSpPr>
        <p:sp>
          <p:nvSpPr>
            <p:cNvPr id="59634" name="Rectangle 1266"/>
            <p:cNvSpPr>
              <a:spLocks noChangeArrowheads="1"/>
            </p:cNvSpPr>
            <p:nvPr/>
          </p:nvSpPr>
          <p:spPr bwMode="auto">
            <a:xfrm>
              <a:off x="2616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5" name="Rectangle 1267"/>
            <p:cNvSpPr>
              <a:spLocks noChangeArrowheads="1"/>
            </p:cNvSpPr>
            <p:nvPr/>
          </p:nvSpPr>
          <p:spPr bwMode="auto">
            <a:xfrm>
              <a:off x="2616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36" name="Group 1271"/>
          <p:cNvGrpSpPr>
            <a:grpSpLocks/>
          </p:cNvGrpSpPr>
          <p:nvPr/>
        </p:nvGrpSpPr>
        <p:grpSpPr bwMode="auto">
          <a:xfrm>
            <a:off x="4068763" y="2920996"/>
            <a:ext cx="57150" cy="6350"/>
            <a:chOff x="2563" y="2200"/>
            <a:chExt cx="36" cy="4"/>
          </a:xfrm>
        </p:grpSpPr>
        <p:sp>
          <p:nvSpPr>
            <p:cNvPr id="59637" name="Rectangle 1269"/>
            <p:cNvSpPr>
              <a:spLocks noChangeArrowheads="1"/>
            </p:cNvSpPr>
            <p:nvPr/>
          </p:nvSpPr>
          <p:spPr bwMode="auto">
            <a:xfrm>
              <a:off x="2563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8" name="Rectangle 1270"/>
            <p:cNvSpPr>
              <a:spLocks noChangeArrowheads="1"/>
            </p:cNvSpPr>
            <p:nvPr/>
          </p:nvSpPr>
          <p:spPr bwMode="auto">
            <a:xfrm>
              <a:off x="2563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40" name="Line 1272"/>
          <p:cNvSpPr>
            <a:spLocks noChangeShapeType="1"/>
          </p:cNvSpPr>
          <p:nvPr/>
        </p:nvSpPr>
        <p:spPr bwMode="auto">
          <a:xfrm>
            <a:off x="4062413" y="2924171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639" name="Group 1277"/>
          <p:cNvGrpSpPr>
            <a:grpSpLocks/>
          </p:cNvGrpSpPr>
          <p:nvPr/>
        </p:nvGrpSpPr>
        <p:grpSpPr bwMode="auto">
          <a:xfrm>
            <a:off x="4060825" y="2909884"/>
            <a:ext cx="173038" cy="26987"/>
            <a:chOff x="2558" y="2193"/>
            <a:chExt cx="109" cy="17"/>
          </a:xfrm>
        </p:grpSpPr>
        <p:sp>
          <p:nvSpPr>
            <p:cNvPr id="59641" name="Rectangle 1273"/>
            <p:cNvSpPr>
              <a:spLocks noChangeArrowheads="1"/>
            </p:cNvSpPr>
            <p:nvPr/>
          </p:nvSpPr>
          <p:spPr bwMode="auto">
            <a:xfrm>
              <a:off x="2558" y="2193"/>
              <a:ext cx="109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642" name="Picture 127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59" y="2194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643" name="Rectangle 1275"/>
            <p:cNvSpPr>
              <a:spLocks noChangeArrowheads="1"/>
            </p:cNvSpPr>
            <p:nvPr/>
          </p:nvSpPr>
          <p:spPr bwMode="auto">
            <a:xfrm>
              <a:off x="2558" y="2193"/>
              <a:ext cx="109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4" name="Rectangle 1276"/>
            <p:cNvSpPr>
              <a:spLocks noChangeArrowheads="1"/>
            </p:cNvSpPr>
            <p:nvPr/>
          </p:nvSpPr>
          <p:spPr bwMode="auto">
            <a:xfrm>
              <a:off x="2559" y="2194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45" name="Group 1280"/>
          <p:cNvGrpSpPr>
            <a:grpSpLocks/>
          </p:cNvGrpSpPr>
          <p:nvPr/>
        </p:nvGrpSpPr>
        <p:grpSpPr bwMode="auto">
          <a:xfrm>
            <a:off x="4214813" y="2913059"/>
            <a:ext cx="14287" cy="22225"/>
            <a:chOff x="2655" y="2195"/>
            <a:chExt cx="9" cy="14"/>
          </a:xfrm>
        </p:grpSpPr>
        <p:sp>
          <p:nvSpPr>
            <p:cNvPr id="59646" name="Freeform 1278"/>
            <p:cNvSpPr>
              <a:spLocks/>
            </p:cNvSpPr>
            <p:nvPr/>
          </p:nvSpPr>
          <p:spPr bwMode="auto">
            <a:xfrm>
              <a:off x="2655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7" name="Freeform 1279"/>
            <p:cNvSpPr>
              <a:spLocks/>
            </p:cNvSpPr>
            <p:nvPr/>
          </p:nvSpPr>
          <p:spPr bwMode="auto">
            <a:xfrm>
              <a:off x="2655" y="2195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49" name="Rectangle 1281"/>
          <p:cNvSpPr>
            <a:spLocks noChangeArrowheads="1"/>
          </p:cNvSpPr>
          <p:nvPr/>
        </p:nvSpPr>
        <p:spPr bwMode="auto">
          <a:xfrm>
            <a:off x="4217988" y="2914646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67" name="Group 1284"/>
          <p:cNvGrpSpPr>
            <a:grpSpLocks/>
          </p:cNvGrpSpPr>
          <p:nvPr/>
        </p:nvGrpSpPr>
        <p:grpSpPr bwMode="auto">
          <a:xfrm>
            <a:off x="4132263" y="2911471"/>
            <a:ext cx="14287" cy="22225"/>
            <a:chOff x="2603" y="2194"/>
            <a:chExt cx="9" cy="14"/>
          </a:xfrm>
        </p:grpSpPr>
        <p:sp>
          <p:nvSpPr>
            <p:cNvPr id="59650" name="Freeform 1282"/>
            <p:cNvSpPr>
              <a:spLocks/>
            </p:cNvSpPr>
            <p:nvPr/>
          </p:nvSpPr>
          <p:spPr bwMode="auto">
            <a:xfrm>
              <a:off x="2603" y="2194"/>
              <a:ext cx="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1" name="Freeform 1283"/>
            <p:cNvSpPr>
              <a:spLocks/>
            </p:cNvSpPr>
            <p:nvPr/>
          </p:nvSpPr>
          <p:spPr bwMode="auto">
            <a:xfrm>
              <a:off x="2603" y="2194"/>
              <a:ext cx="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53" name="Rectangle 1285"/>
          <p:cNvSpPr>
            <a:spLocks noChangeArrowheads="1"/>
          </p:cNvSpPr>
          <p:nvPr/>
        </p:nvSpPr>
        <p:spPr bwMode="auto">
          <a:xfrm>
            <a:off x="4133850" y="2913059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71" name="Group 1288"/>
          <p:cNvGrpSpPr>
            <a:grpSpLocks/>
          </p:cNvGrpSpPr>
          <p:nvPr/>
        </p:nvGrpSpPr>
        <p:grpSpPr bwMode="auto">
          <a:xfrm>
            <a:off x="4152900" y="2920996"/>
            <a:ext cx="55563" cy="6350"/>
            <a:chOff x="2616" y="2200"/>
            <a:chExt cx="35" cy="4"/>
          </a:xfrm>
        </p:grpSpPr>
        <p:sp>
          <p:nvSpPr>
            <p:cNvPr id="59654" name="Rectangle 1286"/>
            <p:cNvSpPr>
              <a:spLocks noChangeArrowheads="1"/>
            </p:cNvSpPr>
            <p:nvPr/>
          </p:nvSpPr>
          <p:spPr bwMode="auto">
            <a:xfrm>
              <a:off x="2616" y="2200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5" name="Rectangle 1287"/>
            <p:cNvSpPr>
              <a:spLocks noChangeArrowheads="1"/>
            </p:cNvSpPr>
            <p:nvPr/>
          </p:nvSpPr>
          <p:spPr bwMode="auto">
            <a:xfrm>
              <a:off x="2616" y="2200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76" name="Group 1291"/>
          <p:cNvGrpSpPr>
            <a:grpSpLocks/>
          </p:cNvGrpSpPr>
          <p:nvPr/>
        </p:nvGrpSpPr>
        <p:grpSpPr bwMode="auto">
          <a:xfrm>
            <a:off x="4068763" y="2920996"/>
            <a:ext cx="57150" cy="6350"/>
            <a:chOff x="2563" y="2200"/>
            <a:chExt cx="36" cy="4"/>
          </a:xfrm>
        </p:grpSpPr>
        <p:sp>
          <p:nvSpPr>
            <p:cNvPr id="59657" name="Rectangle 1289"/>
            <p:cNvSpPr>
              <a:spLocks noChangeArrowheads="1"/>
            </p:cNvSpPr>
            <p:nvPr/>
          </p:nvSpPr>
          <p:spPr bwMode="auto">
            <a:xfrm>
              <a:off x="2563" y="2200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8" name="Rectangle 1290"/>
            <p:cNvSpPr>
              <a:spLocks noChangeArrowheads="1"/>
            </p:cNvSpPr>
            <p:nvPr/>
          </p:nvSpPr>
          <p:spPr bwMode="auto">
            <a:xfrm>
              <a:off x="2563" y="2200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60" name="Line 1292"/>
          <p:cNvSpPr>
            <a:spLocks noChangeShapeType="1"/>
          </p:cNvSpPr>
          <p:nvPr/>
        </p:nvSpPr>
        <p:spPr bwMode="auto">
          <a:xfrm>
            <a:off x="4235450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81" name="Group 1297"/>
          <p:cNvGrpSpPr>
            <a:grpSpLocks/>
          </p:cNvGrpSpPr>
          <p:nvPr/>
        </p:nvGrpSpPr>
        <p:grpSpPr bwMode="auto">
          <a:xfrm>
            <a:off x="4235450" y="2908296"/>
            <a:ext cx="171450" cy="28575"/>
            <a:chOff x="2668" y="2192"/>
            <a:chExt cx="108" cy="18"/>
          </a:xfrm>
        </p:grpSpPr>
        <p:sp>
          <p:nvSpPr>
            <p:cNvPr id="59661" name="Rectangle 1293"/>
            <p:cNvSpPr>
              <a:spLocks noChangeArrowheads="1"/>
            </p:cNvSpPr>
            <p:nvPr/>
          </p:nvSpPr>
          <p:spPr bwMode="auto">
            <a:xfrm>
              <a:off x="2668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662" name="Picture 129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68" y="2193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663" name="Rectangle 1295"/>
            <p:cNvSpPr>
              <a:spLocks noChangeArrowheads="1"/>
            </p:cNvSpPr>
            <p:nvPr/>
          </p:nvSpPr>
          <p:spPr bwMode="auto">
            <a:xfrm>
              <a:off x="2668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4" name="Rectangle 1296"/>
            <p:cNvSpPr>
              <a:spLocks noChangeArrowheads="1"/>
            </p:cNvSpPr>
            <p:nvPr/>
          </p:nvSpPr>
          <p:spPr bwMode="auto">
            <a:xfrm>
              <a:off x="2668" y="2193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84" name="Group 1300"/>
          <p:cNvGrpSpPr>
            <a:grpSpLocks/>
          </p:cNvGrpSpPr>
          <p:nvPr/>
        </p:nvGrpSpPr>
        <p:grpSpPr bwMode="auto">
          <a:xfrm>
            <a:off x="4389438" y="2911471"/>
            <a:ext cx="12700" cy="22225"/>
            <a:chOff x="2765" y="2194"/>
            <a:chExt cx="8" cy="14"/>
          </a:xfrm>
        </p:grpSpPr>
        <p:sp>
          <p:nvSpPr>
            <p:cNvPr id="59666" name="Freeform 1298"/>
            <p:cNvSpPr>
              <a:spLocks/>
            </p:cNvSpPr>
            <p:nvPr/>
          </p:nvSpPr>
          <p:spPr bwMode="auto">
            <a:xfrm>
              <a:off x="2765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7" name="Freeform 1299"/>
            <p:cNvSpPr>
              <a:spLocks/>
            </p:cNvSpPr>
            <p:nvPr/>
          </p:nvSpPr>
          <p:spPr bwMode="auto">
            <a:xfrm>
              <a:off x="2765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69" name="Rectangle 1301"/>
          <p:cNvSpPr>
            <a:spLocks noChangeArrowheads="1"/>
          </p:cNvSpPr>
          <p:nvPr/>
        </p:nvSpPr>
        <p:spPr bwMode="auto">
          <a:xfrm>
            <a:off x="4391025" y="2911471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87" name="Group 1304"/>
          <p:cNvGrpSpPr>
            <a:grpSpLocks/>
          </p:cNvGrpSpPr>
          <p:nvPr/>
        </p:nvGrpSpPr>
        <p:grpSpPr bwMode="auto">
          <a:xfrm>
            <a:off x="4305300" y="2911471"/>
            <a:ext cx="14288" cy="20638"/>
            <a:chOff x="2712" y="2194"/>
            <a:chExt cx="9" cy="13"/>
          </a:xfrm>
        </p:grpSpPr>
        <p:sp>
          <p:nvSpPr>
            <p:cNvPr id="59670" name="Freeform 1302"/>
            <p:cNvSpPr>
              <a:spLocks/>
            </p:cNvSpPr>
            <p:nvPr/>
          </p:nvSpPr>
          <p:spPr bwMode="auto">
            <a:xfrm>
              <a:off x="2712" y="2194"/>
              <a:ext cx="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1" name="Freeform 1303"/>
            <p:cNvSpPr>
              <a:spLocks/>
            </p:cNvSpPr>
            <p:nvPr/>
          </p:nvSpPr>
          <p:spPr bwMode="auto">
            <a:xfrm>
              <a:off x="2712" y="2194"/>
              <a:ext cx="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73" name="Rectangle 1305"/>
          <p:cNvSpPr>
            <a:spLocks noChangeArrowheads="1"/>
          </p:cNvSpPr>
          <p:nvPr/>
        </p:nvSpPr>
        <p:spPr bwMode="auto">
          <a:xfrm>
            <a:off x="4308475" y="2911471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88" name="Group 1308"/>
          <p:cNvGrpSpPr>
            <a:grpSpLocks/>
          </p:cNvGrpSpPr>
          <p:nvPr/>
        </p:nvGrpSpPr>
        <p:grpSpPr bwMode="auto">
          <a:xfrm>
            <a:off x="4325938" y="2919409"/>
            <a:ext cx="57150" cy="6350"/>
            <a:chOff x="2725" y="2199"/>
            <a:chExt cx="36" cy="4"/>
          </a:xfrm>
        </p:grpSpPr>
        <p:sp>
          <p:nvSpPr>
            <p:cNvPr id="59674" name="Rectangle 1306"/>
            <p:cNvSpPr>
              <a:spLocks noChangeArrowheads="1"/>
            </p:cNvSpPr>
            <p:nvPr/>
          </p:nvSpPr>
          <p:spPr bwMode="auto">
            <a:xfrm>
              <a:off x="2725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5" name="Rectangle 1307"/>
            <p:cNvSpPr>
              <a:spLocks noChangeArrowheads="1"/>
            </p:cNvSpPr>
            <p:nvPr/>
          </p:nvSpPr>
          <p:spPr bwMode="auto">
            <a:xfrm>
              <a:off x="2725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89" name="Group 1311"/>
          <p:cNvGrpSpPr>
            <a:grpSpLocks/>
          </p:cNvGrpSpPr>
          <p:nvPr/>
        </p:nvGrpSpPr>
        <p:grpSpPr bwMode="auto">
          <a:xfrm>
            <a:off x="4241800" y="2919409"/>
            <a:ext cx="57150" cy="6350"/>
            <a:chOff x="2672" y="2199"/>
            <a:chExt cx="36" cy="4"/>
          </a:xfrm>
        </p:grpSpPr>
        <p:sp>
          <p:nvSpPr>
            <p:cNvPr id="59677" name="Rectangle 1309"/>
            <p:cNvSpPr>
              <a:spLocks noChangeArrowheads="1"/>
            </p:cNvSpPr>
            <p:nvPr/>
          </p:nvSpPr>
          <p:spPr bwMode="auto">
            <a:xfrm>
              <a:off x="2672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8" name="Rectangle 1310"/>
            <p:cNvSpPr>
              <a:spLocks noChangeArrowheads="1"/>
            </p:cNvSpPr>
            <p:nvPr/>
          </p:nvSpPr>
          <p:spPr bwMode="auto">
            <a:xfrm>
              <a:off x="2672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80" name="Line 1312"/>
          <p:cNvSpPr>
            <a:spLocks noChangeShapeType="1"/>
          </p:cNvSpPr>
          <p:nvPr/>
        </p:nvSpPr>
        <p:spPr bwMode="auto">
          <a:xfrm>
            <a:off x="4235450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90" name="Group 1317"/>
          <p:cNvGrpSpPr>
            <a:grpSpLocks/>
          </p:cNvGrpSpPr>
          <p:nvPr/>
        </p:nvGrpSpPr>
        <p:grpSpPr bwMode="auto">
          <a:xfrm>
            <a:off x="4235450" y="2908296"/>
            <a:ext cx="171450" cy="28575"/>
            <a:chOff x="2668" y="2192"/>
            <a:chExt cx="108" cy="18"/>
          </a:xfrm>
        </p:grpSpPr>
        <p:sp>
          <p:nvSpPr>
            <p:cNvPr id="59681" name="Rectangle 1313"/>
            <p:cNvSpPr>
              <a:spLocks noChangeArrowheads="1"/>
            </p:cNvSpPr>
            <p:nvPr/>
          </p:nvSpPr>
          <p:spPr bwMode="auto">
            <a:xfrm>
              <a:off x="2668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682" name="Picture 131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68" y="2193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683" name="Rectangle 1315"/>
            <p:cNvSpPr>
              <a:spLocks noChangeArrowheads="1"/>
            </p:cNvSpPr>
            <p:nvPr/>
          </p:nvSpPr>
          <p:spPr bwMode="auto">
            <a:xfrm>
              <a:off x="2668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4" name="Rectangle 1316"/>
            <p:cNvSpPr>
              <a:spLocks noChangeArrowheads="1"/>
            </p:cNvSpPr>
            <p:nvPr/>
          </p:nvSpPr>
          <p:spPr bwMode="auto">
            <a:xfrm>
              <a:off x="2668" y="2193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91" name="Group 1320"/>
          <p:cNvGrpSpPr>
            <a:grpSpLocks/>
          </p:cNvGrpSpPr>
          <p:nvPr/>
        </p:nvGrpSpPr>
        <p:grpSpPr bwMode="auto">
          <a:xfrm>
            <a:off x="4389438" y="2911471"/>
            <a:ext cx="12700" cy="22225"/>
            <a:chOff x="2765" y="2194"/>
            <a:chExt cx="8" cy="14"/>
          </a:xfrm>
        </p:grpSpPr>
        <p:sp>
          <p:nvSpPr>
            <p:cNvPr id="59686" name="Freeform 1318"/>
            <p:cNvSpPr>
              <a:spLocks/>
            </p:cNvSpPr>
            <p:nvPr/>
          </p:nvSpPr>
          <p:spPr bwMode="auto">
            <a:xfrm>
              <a:off x="2765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7" name="Freeform 1319"/>
            <p:cNvSpPr>
              <a:spLocks/>
            </p:cNvSpPr>
            <p:nvPr/>
          </p:nvSpPr>
          <p:spPr bwMode="auto">
            <a:xfrm>
              <a:off x="2765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89" name="Rectangle 1321"/>
          <p:cNvSpPr>
            <a:spLocks noChangeArrowheads="1"/>
          </p:cNvSpPr>
          <p:nvPr/>
        </p:nvSpPr>
        <p:spPr bwMode="auto">
          <a:xfrm>
            <a:off x="4391025" y="2911471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92" name="Group 1324"/>
          <p:cNvGrpSpPr>
            <a:grpSpLocks/>
          </p:cNvGrpSpPr>
          <p:nvPr/>
        </p:nvGrpSpPr>
        <p:grpSpPr bwMode="auto">
          <a:xfrm>
            <a:off x="4305300" y="2911471"/>
            <a:ext cx="14288" cy="20638"/>
            <a:chOff x="2712" y="2194"/>
            <a:chExt cx="9" cy="13"/>
          </a:xfrm>
        </p:grpSpPr>
        <p:sp>
          <p:nvSpPr>
            <p:cNvPr id="59690" name="Freeform 1322"/>
            <p:cNvSpPr>
              <a:spLocks/>
            </p:cNvSpPr>
            <p:nvPr/>
          </p:nvSpPr>
          <p:spPr bwMode="auto">
            <a:xfrm>
              <a:off x="2712" y="2194"/>
              <a:ext cx="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1" name="Freeform 1323"/>
            <p:cNvSpPr>
              <a:spLocks/>
            </p:cNvSpPr>
            <p:nvPr/>
          </p:nvSpPr>
          <p:spPr bwMode="auto">
            <a:xfrm>
              <a:off x="2712" y="2194"/>
              <a:ext cx="9" cy="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3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93" name="Rectangle 1325"/>
          <p:cNvSpPr>
            <a:spLocks noChangeArrowheads="1"/>
          </p:cNvSpPr>
          <p:nvPr/>
        </p:nvSpPr>
        <p:spPr bwMode="auto">
          <a:xfrm>
            <a:off x="4308475" y="2911471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93" name="Group 1328"/>
          <p:cNvGrpSpPr>
            <a:grpSpLocks/>
          </p:cNvGrpSpPr>
          <p:nvPr/>
        </p:nvGrpSpPr>
        <p:grpSpPr bwMode="auto">
          <a:xfrm>
            <a:off x="4325938" y="2919409"/>
            <a:ext cx="57150" cy="6350"/>
            <a:chOff x="2725" y="2199"/>
            <a:chExt cx="36" cy="4"/>
          </a:xfrm>
        </p:grpSpPr>
        <p:sp>
          <p:nvSpPr>
            <p:cNvPr id="59694" name="Rectangle 1326"/>
            <p:cNvSpPr>
              <a:spLocks noChangeArrowheads="1"/>
            </p:cNvSpPr>
            <p:nvPr/>
          </p:nvSpPr>
          <p:spPr bwMode="auto">
            <a:xfrm>
              <a:off x="2725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5" name="Rectangle 1327"/>
            <p:cNvSpPr>
              <a:spLocks noChangeArrowheads="1"/>
            </p:cNvSpPr>
            <p:nvPr/>
          </p:nvSpPr>
          <p:spPr bwMode="auto">
            <a:xfrm>
              <a:off x="2725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94" name="Group 1331"/>
          <p:cNvGrpSpPr>
            <a:grpSpLocks/>
          </p:cNvGrpSpPr>
          <p:nvPr/>
        </p:nvGrpSpPr>
        <p:grpSpPr bwMode="auto">
          <a:xfrm>
            <a:off x="4241800" y="2919409"/>
            <a:ext cx="57150" cy="6350"/>
            <a:chOff x="2672" y="2199"/>
            <a:chExt cx="36" cy="4"/>
          </a:xfrm>
        </p:grpSpPr>
        <p:sp>
          <p:nvSpPr>
            <p:cNvPr id="59697" name="Rectangle 1329"/>
            <p:cNvSpPr>
              <a:spLocks noChangeArrowheads="1"/>
            </p:cNvSpPr>
            <p:nvPr/>
          </p:nvSpPr>
          <p:spPr bwMode="auto">
            <a:xfrm>
              <a:off x="2672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8" name="Rectangle 1330"/>
            <p:cNvSpPr>
              <a:spLocks noChangeArrowheads="1"/>
            </p:cNvSpPr>
            <p:nvPr/>
          </p:nvSpPr>
          <p:spPr bwMode="auto">
            <a:xfrm>
              <a:off x="2672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00" name="Line 1332"/>
          <p:cNvSpPr>
            <a:spLocks noChangeShapeType="1"/>
          </p:cNvSpPr>
          <p:nvPr/>
        </p:nvSpPr>
        <p:spPr bwMode="auto">
          <a:xfrm>
            <a:off x="4408488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95" name="Group 1337"/>
          <p:cNvGrpSpPr>
            <a:grpSpLocks/>
          </p:cNvGrpSpPr>
          <p:nvPr/>
        </p:nvGrpSpPr>
        <p:grpSpPr bwMode="auto">
          <a:xfrm>
            <a:off x="4406900" y="2908296"/>
            <a:ext cx="173038" cy="28575"/>
            <a:chOff x="2776" y="2192"/>
            <a:chExt cx="109" cy="18"/>
          </a:xfrm>
        </p:grpSpPr>
        <p:sp>
          <p:nvSpPr>
            <p:cNvPr id="59701" name="Rectangle 1333"/>
            <p:cNvSpPr>
              <a:spLocks noChangeArrowheads="1"/>
            </p:cNvSpPr>
            <p:nvPr/>
          </p:nvSpPr>
          <p:spPr bwMode="auto">
            <a:xfrm>
              <a:off x="2776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702" name="Picture 133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77" y="2193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703" name="Rectangle 1335"/>
            <p:cNvSpPr>
              <a:spLocks noChangeArrowheads="1"/>
            </p:cNvSpPr>
            <p:nvPr/>
          </p:nvSpPr>
          <p:spPr bwMode="auto">
            <a:xfrm>
              <a:off x="2776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4" name="Rectangle 1336"/>
            <p:cNvSpPr>
              <a:spLocks noChangeArrowheads="1"/>
            </p:cNvSpPr>
            <p:nvPr/>
          </p:nvSpPr>
          <p:spPr bwMode="auto">
            <a:xfrm>
              <a:off x="2777" y="2193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48" name="Group 1340"/>
          <p:cNvGrpSpPr>
            <a:grpSpLocks/>
          </p:cNvGrpSpPr>
          <p:nvPr/>
        </p:nvGrpSpPr>
        <p:grpSpPr bwMode="auto">
          <a:xfrm>
            <a:off x="4562475" y="2911471"/>
            <a:ext cx="12700" cy="22225"/>
            <a:chOff x="2874" y="2194"/>
            <a:chExt cx="8" cy="14"/>
          </a:xfrm>
        </p:grpSpPr>
        <p:sp>
          <p:nvSpPr>
            <p:cNvPr id="59706" name="Freeform 1338"/>
            <p:cNvSpPr>
              <a:spLocks/>
            </p:cNvSpPr>
            <p:nvPr/>
          </p:nvSpPr>
          <p:spPr bwMode="auto">
            <a:xfrm>
              <a:off x="2874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7" name="Freeform 1339"/>
            <p:cNvSpPr>
              <a:spLocks/>
            </p:cNvSpPr>
            <p:nvPr/>
          </p:nvSpPr>
          <p:spPr bwMode="auto">
            <a:xfrm>
              <a:off x="2874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09" name="Rectangle 1341"/>
          <p:cNvSpPr>
            <a:spLocks noChangeArrowheads="1"/>
          </p:cNvSpPr>
          <p:nvPr/>
        </p:nvSpPr>
        <p:spPr bwMode="auto">
          <a:xfrm>
            <a:off x="4564063" y="2911471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652" name="Group 1344"/>
          <p:cNvGrpSpPr>
            <a:grpSpLocks/>
          </p:cNvGrpSpPr>
          <p:nvPr/>
        </p:nvGrpSpPr>
        <p:grpSpPr bwMode="auto">
          <a:xfrm>
            <a:off x="4478338" y="2911471"/>
            <a:ext cx="14287" cy="22225"/>
            <a:chOff x="2821" y="2194"/>
            <a:chExt cx="9" cy="14"/>
          </a:xfrm>
        </p:grpSpPr>
        <p:sp>
          <p:nvSpPr>
            <p:cNvPr id="59710" name="Freeform 1342"/>
            <p:cNvSpPr>
              <a:spLocks/>
            </p:cNvSpPr>
            <p:nvPr/>
          </p:nvSpPr>
          <p:spPr bwMode="auto">
            <a:xfrm>
              <a:off x="2821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1" name="Freeform 1343"/>
            <p:cNvSpPr>
              <a:spLocks/>
            </p:cNvSpPr>
            <p:nvPr/>
          </p:nvSpPr>
          <p:spPr bwMode="auto">
            <a:xfrm>
              <a:off x="2821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13" name="Rectangle 1345"/>
          <p:cNvSpPr>
            <a:spLocks noChangeArrowheads="1"/>
          </p:cNvSpPr>
          <p:nvPr/>
        </p:nvSpPr>
        <p:spPr bwMode="auto">
          <a:xfrm>
            <a:off x="4481513" y="2911471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656" name="Group 1348"/>
          <p:cNvGrpSpPr>
            <a:grpSpLocks/>
          </p:cNvGrpSpPr>
          <p:nvPr/>
        </p:nvGrpSpPr>
        <p:grpSpPr bwMode="auto">
          <a:xfrm>
            <a:off x="4498975" y="2919409"/>
            <a:ext cx="55563" cy="6350"/>
            <a:chOff x="2834" y="2199"/>
            <a:chExt cx="35" cy="4"/>
          </a:xfrm>
        </p:grpSpPr>
        <p:sp>
          <p:nvSpPr>
            <p:cNvPr id="59714" name="Rectangle 1346"/>
            <p:cNvSpPr>
              <a:spLocks noChangeArrowheads="1"/>
            </p:cNvSpPr>
            <p:nvPr/>
          </p:nvSpPr>
          <p:spPr bwMode="auto">
            <a:xfrm>
              <a:off x="2834" y="2199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5" name="Rectangle 1347"/>
            <p:cNvSpPr>
              <a:spLocks noChangeArrowheads="1"/>
            </p:cNvSpPr>
            <p:nvPr/>
          </p:nvSpPr>
          <p:spPr bwMode="auto">
            <a:xfrm>
              <a:off x="2834" y="2199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59" name="Group 1351"/>
          <p:cNvGrpSpPr>
            <a:grpSpLocks/>
          </p:cNvGrpSpPr>
          <p:nvPr/>
        </p:nvGrpSpPr>
        <p:grpSpPr bwMode="auto">
          <a:xfrm>
            <a:off x="4414838" y="2919409"/>
            <a:ext cx="57150" cy="6350"/>
            <a:chOff x="2781" y="2199"/>
            <a:chExt cx="36" cy="4"/>
          </a:xfrm>
        </p:grpSpPr>
        <p:sp>
          <p:nvSpPr>
            <p:cNvPr id="59717" name="Rectangle 1349"/>
            <p:cNvSpPr>
              <a:spLocks noChangeArrowheads="1"/>
            </p:cNvSpPr>
            <p:nvPr/>
          </p:nvSpPr>
          <p:spPr bwMode="auto">
            <a:xfrm>
              <a:off x="2781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8" name="Rectangle 1350"/>
            <p:cNvSpPr>
              <a:spLocks noChangeArrowheads="1"/>
            </p:cNvSpPr>
            <p:nvPr/>
          </p:nvSpPr>
          <p:spPr bwMode="auto">
            <a:xfrm>
              <a:off x="2781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20" name="Line 1352"/>
          <p:cNvSpPr>
            <a:spLocks noChangeShapeType="1"/>
          </p:cNvSpPr>
          <p:nvPr/>
        </p:nvSpPr>
        <p:spPr bwMode="auto">
          <a:xfrm>
            <a:off x="4408488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665" name="Group 1357"/>
          <p:cNvGrpSpPr>
            <a:grpSpLocks/>
          </p:cNvGrpSpPr>
          <p:nvPr/>
        </p:nvGrpSpPr>
        <p:grpSpPr bwMode="auto">
          <a:xfrm>
            <a:off x="4406900" y="2908296"/>
            <a:ext cx="173038" cy="28575"/>
            <a:chOff x="2776" y="2192"/>
            <a:chExt cx="109" cy="18"/>
          </a:xfrm>
        </p:grpSpPr>
        <p:sp>
          <p:nvSpPr>
            <p:cNvPr id="59721" name="Rectangle 1353"/>
            <p:cNvSpPr>
              <a:spLocks noChangeArrowheads="1"/>
            </p:cNvSpPr>
            <p:nvPr/>
          </p:nvSpPr>
          <p:spPr bwMode="auto">
            <a:xfrm>
              <a:off x="2776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722" name="Picture 135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77" y="2193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723" name="Rectangle 1355"/>
            <p:cNvSpPr>
              <a:spLocks noChangeArrowheads="1"/>
            </p:cNvSpPr>
            <p:nvPr/>
          </p:nvSpPr>
          <p:spPr bwMode="auto">
            <a:xfrm>
              <a:off x="2776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4" name="Rectangle 1356"/>
            <p:cNvSpPr>
              <a:spLocks noChangeArrowheads="1"/>
            </p:cNvSpPr>
            <p:nvPr/>
          </p:nvSpPr>
          <p:spPr bwMode="auto">
            <a:xfrm>
              <a:off x="2777" y="2193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68" name="Group 1360"/>
          <p:cNvGrpSpPr>
            <a:grpSpLocks/>
          </p:cNvGrpSpPr>
          <p:nvPr/>
        </p:nvGrpSpPr>
        <p:grpSpPr bwMode="auto">
          <a:xfrm>
            <a:off x="4562475" y="2911471"/>
            <a:ext cx="12700" cy="22225"/>
            <a:chOff x="2874" y="2194"/>
            <a:chExt cx="8" cy="14"/>
          </a:xfrm>
        </p:grpSpPr>
        <p:sp>
          <p:nvSpPr>
            <p:cNvPr id="59726" name="Freeform 1358"/>
            <p:cNvSpPr>
              <a:spLocks/>
            </p:cNvSpPr>
            <p:nvPr/>
          </p:nvSpPr>
          <p:spPr bwMode="auto">
            <a:xfrm>
              <a:off x="2874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7" name="Freeform 1359"/>
            <p:cNvSpPr>
              <a:spLocks/>
            </p:cNvSpPr>
            <p:nvPr/>
          </p:nvSpPr>
          <p:spPr bwMode="auto">
            <a:xfrm>
              <a:off x="2874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29" name="Rectangle 1361"/>
          <p:cNvSpPr>
            <a:spLocks noChangeArrowheads="1"/>
          </p:cNvSpPr>
          <p:nvPr/>
        </p:nvSpPr>
        <p:spPr bwMode="auto">
          <a:xfrm>
            <a:off x="4564063" y="2911471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672" name="Group 1364"/>
          <p:cNvGrpSpPr>
            <a:grpSpLocks/>
          </p:cNvGrpSpPr>
          <p:nvPr/>
        </p:nvGrpSpPr>
        <p:grpSpPr bwMode="auto">
          <a:xfrm>
            <a:off x="4478338" y="2911471"/>
            <a:ext cx="14287" cy="22225"/>
            <a:chOff x="2821" y="2194"/>
            <a:chExt cx="9" cy="14"/>
          </a:xfrm>
        </p:grpSpPr>
        <p:sp>
          <p:nvSpPr>
            <p:cNvPr id="59730" name="Freeform 1362"/>
            <p:cNvSpPr>
              <a:spLocks/>
            </p:cNvSpPr>
            <p:nvPr/>
          </p:nvSpPr>
          <p:spPr bwMode="auto">
            <a:xfrm>
              <a:off x="2821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1" name="Freeform 1363"/>
            <p:cNvSpPr>
              <a:spLocks/>
            </p:cNvSpPr>
            <p:nvPr/>
          </p:nvSpPr>
          <p:spPr bwMode="auto">
            <a:xfrm>
              <a:off x="2821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33" name="Rectangle 1365"/>
          <p:cNvSpPr>
            <a:spLocks noChangeArrowheads="1"/>
          </p:cNvSpPr>
          <p:nvPr/>
        </p:nvSpPr>
        <p:spPr bwMode="auto">
          <a:xfrm>
            <a:off x="4481513" y="2911471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676" name="Group 1368"/>
          <p:cNvGrpSpPr>
            <a:grpSpLocks/>
          </p:cNvGrpSpPr>
          <p:nvPr/>
        </p:nvGrpSpPr>
        <p:grpSpPr bwMode="auto">
          <a:xfrm>
            <a:off x="4498975" y="2919409"/>
            <a:ext cx="55563" cy="6350"/>
            <a:chOff x="2834" y="2199"/>
            <a:chExt cx="35" cy="4"/>
          </a:xfrm>
        </p:grpSpPr>
        <p:sp>
          <p:nvSpPr>
            <p:cNvPr id="59734" name="Rectangle 1366"/>
            <p:cNvSpPr>
              <a:spLocks noChangeArrowheads="1"/>
            </p:cNvSpPr>
            <p:nvPr/>
          </p:nvSpPr>
          <p:spPr bwMode="auto">
            <a:xfrm>
              <a:off x="2834" y="2199"/>
              <a:ext cx="35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5" name="Rectangle 1367"/>
            <p:cNvSpPr>
              <a:spLocks noChangeArrowheads="1"/>
            </p:cNvSpPr>
            <p:nvPr/>
          </p:nvSpPr>
          <p:spPr bwMode="auto">
            <a:xfrm>
              <a:off x="2834" y="2199"/>
              <a:ext cx="35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79" name="Group 1371"/>
          <p:cNvGrpSpPr>
            <a:grpSpLocks/>
          </p:cNvGrpSpPr>
          <p:nvPr/>
        </p:nvGrpSpPr>
        <p:grpSpPr bwMode="auto">
          <a:xfrm>
            <a:off x="4414838" y="2919409"/>
            <a:ext cx="57150" cy="6350"/>
            <a:chOff x="2781" y="2199"/>
            <a:chExt cx="36" cy="4"/>
          </a:xfrm>
        </p:grpSpPr>
        <p:sp>
          <p:nvSpPr>
            <p:cNvPr id="59737" name="Rectangle 1369"/>
            <p:cNvSpPr>
              <a:spLocks noChangeArrowheads="1"/>
            </p:cNvSpPr>
            <p:nvPr/>
          </p:nvSpPr>
          <p:spPr bwMode="auto">
            <a:xfrm>
              <a:off x="2781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8" name="Rectangle 1370"/>
            <p:cNvSpPr>
              <a:spLocks noChangeArrowheads="1"/>
            </p:cNvSpPr>
            <p:nvPr/>
          </p:nvSpPr>
          <p:spPr bwMode="auto">
            <a:xfrm>
              <a:off x="2781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40" name="Line 1372"/>
          <p:cNvSpPr>
            <a:spLocks noChangeShapeType="1"/>
          </p:cNvSpPr>
          <p:nvPr/>
        </p:nvSpPr>
        <p:spPr bwMode="auto">
          <a:xfrm>
            <a:off x="4579938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96" name="Group 1377"/>
          <p:cNvGrpSpPr>
            <a:grpSpLocks/>
          </p:cNvGrpSpPr>
          <p:nvPr/>
        </p:nvGrpSpPr>
        <p:grpSpPr bwMode="auto">
          <a:xfrm>
            <a:off x="4579938" y="2908296"/>
            <a:ext cx="171450" cy="28575"/>
            <a:chOff x="2885" y="2192"/>
            <a:chExt cx="108" cy="18"/>
          </a:xfrm>
        </p:grpSpPr>
        <p:sp>
          <p:nvSpPr>
            <p:cNvPr id="59741" name="Rectangle 1373"/>
            <p:cNvSpPr>
              <a:spLocks noChangeArrowheads="1"/>
            </p:cNvSpPr>
            <p:nvPr/>
          </p:nvSpPr>
          <p:spPr bwMode="auto">
            <a:xfrm>
              <a:off x="2885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742" name="Picture 137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5" y="2193"/>
              <a:ext cx="10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743" name="Rectangle 1375"/>
            <p:cNvSpPr>
              <a:spLocks noChangeArrowheads="1"/>
            </p:cNvSpPr>
            <p:nvPr/>
          </p:nvSpPr>
          <p:spPr bwMode="auto">
            <a:xfrm>
              <a:off x="2885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4" name="Rectangle 1376"/>
            <p:cNvSpPr>
              <a:spLocks noChangeArrowheads="1"/>
            </p:cNvSpPr>
            <p:nvPr/>
          </p:nvSpPr>
          <p:spPr bwMode="auto">
            <a:xfrm>
              <a:off x="2885" y="2193"/>
              <a:ext cx="108" cy="1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97" name="Group 1380"/>
          <p:cNvGrpSpPr>
            <a:grpSpLocks/>
          </p:cNvGrpSpPr>
          <p:nvPr/>
        </p:nvGrpSpPr>
        <p:grpSpPr bwMode="auto">
          <a:xfrm>
            <a:off x="4733925" y="2911471"/>
            <a:ext cx="12700" cy="22225"/>
            <a:chOff x="2982" y="2194"/>
            <a:chExt cx="8" cy="14"/>
          </a:xfrm>
        </p:grpSpPr>
        <p:sp>
          <p:nvSpPr>
            <p:cNvPr id="59746" name="Freeform 1378"/>
            <p:cNvSpPr>
              <a:spLocks/>
            </p:cNvSpPr>
            <p:nvPr/>
          </p:nvSpPr>
          <p:spPr bwMode="auto">
            <a:xfrm>
              <a:off x="2982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7" name="Freeform 1379"/>
            <p:cNvSpPr>
              <a:spLocks/>
            </p:cNvSpPr>
            <p:nvPr/>
          </p:nvSpPr>
          <p:spPr bwMode="auto">
            <a:xfrm>
              <a:off x="2982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49" name="Rectangle 1381"/>
          <p:cNvSpPr>
            <a:spLocks noChangeArrowheads="1"/>
          </p:cNvSpPr>
          <p:nvPr/>
        </p:nvSpPr>
        <p:spPr bwMode="auto">
          <a:xfrm>
            <a:off x="4735513" y="2913059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898" name="Group 1384"/>
          <p:cNvGrpSpPr>
            <a:grpSpLocks/>
          </p:cNvGrpSpPr>
          <p:nvPr/>
        </p:nvGrpSpPr>
        <p:grpSpPr bwMode="auto">
          <a:xfrm>
            <a:off x="4649788" y="2911471"/>
            <a:ext cx="14287" cy="22225"/>
            <a:chOff x="2929" y="2194"/>
            <a:chExt cx="9" cy="14"/>
          </a:xfrm>
        </p:grpSpPr>
        <p:sp>
          <p:nvSpPr>
            <p:cNvPr id="59750" name="Freeform 1382"/>
            <p:cNvSpPr>
              <a:spLocks/>
            </p:cNvSpPr>
            <p:nvPr/>
          </p:nvSpPr>
          <p:spPr bwMode="auto">
            <a:xfrm>
              <a:off x="2929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7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1" name="Freeform 1383"/>
            <p:cNvSpPr>
              <a:spLocks/>
            </p:cNvSpPr>
            <p:nvPr/>
          </p:nvSpPr>
          <p:spPr bwMode="auto">
            <a:xfrm>
              <a:off x="2929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7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53" name="Rectangle 1385"/>
          <p:cNvSpPr>
            <a:spLocks noChangeArrowheads="1"/>
          </p:cNvSpPr>
          <p:nvPr/>
        </p:nvSpPr>
        <p:spPr bwMode="auto">
          <a:xfrm>
            <a:off x="4652963" y="2911471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899" name="Group 1388"/>
          <p:cNvGrpSpPr>
            <a:grpSpLocks/>
          </p:cNvGrpSpPr>
          <p:nvPr/>
        </p:nvGrpSpPr>
        <p:grpSpPr bwMode="auto">
          <a:xfrm>
            <a:off x="4670425" y="2919409"/>
            <a:ext cx="57150" cy="6350"/>
            <a:chOff x="2942" y="2199"/>
            <a:chExt cx="36" cy="4"/>
          </a:xfrm>
        </p:grpSpPr>
        <p:sp>
          <p:nvSpPr>
            <p:cNvPr id="59754" name="Rectangle 1386"/>
            <p:cNvSpPr>
              <a:spLocks noChangeArrowheads="1"/>
            </p:cNvSpPr>
            <p:nvPr/>
          </p:nvSpPr>
          <p:spPr bwMode="auto">
            <a:xfrm>
              <a:off x="2942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5" name="Rectangle 1387"/>
            <p:cNvSpPr>
              <a:spLocks noChangeArrowheads="1"/>
            </p:cNvSpPr>
            <p:nvPr/>
          </p:nvSpPr>
          <p:spPr bwMode="auto">
            <a:xfrm>
              <a:off x="2942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0" name="Group 1391"/>
          <p:cNvGrpSpPr>
            <a:grpSpLocks/>
          </p:cNvGrpSpPr>
          <p:nvPr/>
        </p:nvGrpSpPr>
        <p:grpSpPr bwMode="auto">
          <a:xfrm>
            <a:off x="4586288" y="2919409"/>
            <a:ext cx="57150" cy="6350"/>
            <a:chOff x="2889" y="2199"/>
            <a:chExt cx="36" cy="4"/>
          </a:xfrm>
        </p:grpSpPr>
        <p:sp>
          <p:nvSpPr>
            <p:cNvPr id="59757" name="Rectangle 1389"/>
            <p:cNvSpPr>
              <a:spLocks noChangeArrowheads="1"/>
            </p:cNvSpPr>
            <p:nvPr/>
          </p:nvSpPr>
          <p:spPr bwMode="auto">
            <a:xfrm>
              <a:off x="2889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8" name="Rectangle 1390"/>
            <p:cNvSpPr>
              <a:spLocks noChangeArrowheads="1"/>
            </p:cNvSpPr>
            <p:nvPr/>
          </p:nvSpPr>
          <p:spPr bwMode="auto">
            <a:xfrm>
              <a:off x="2889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60" name="Line 1392"/>
          <p:cNvSpPr>
            <a:spLocks noChangeShapeType="1"/>
          </p:cNvSpPr>
          <p:nvPr/>
        </p:nvSpPr>
        <p:spPr bwMode="auto">
          <a:xfrm>
            <a:off x="4579938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01" name="Group 1397"/>
          <p:cNvGrpSpPr>
            <a:grpSpLocks/>
          </p:cNvGrpSpPr>
          <p:nvPr/>
        </p:nvGrpSpPr>
        <p:grpSpPr bwMode="auto">
          <a:xfrm>
            <a:off x="4579938" y="2908296"/>
            <a:ext cx="171450" cy="28575"/>
            <a:chOff x="2885" y="2192"/>
            <a:chExt cx="108" cy="18"/>
          </a:xfrm>
        </p:grpSpPr>
        <p:sp>
          <p:nvSpPr>
            <p:cNvPr id="59761" name="Rectangle 1393"/>
            <p:cNvSpPr>
              <a:spLocks noChangeArrowheads="1"/>
            </p:cNvSpPr>
            <p:nvPr/>
          </p:nvSpPr>
          <p:spPr bwMode="auto">
            <a:xfrm>
              <a:off x="2885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762" name="Picture 139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5" y="2193"/>
              <a:ext cx="10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763" name="Rectangle 1395"/>
            <p:cNvSpPr>
              <a:spLocks noChangeArrowheads="1"/>
            </p:cNvSpPr>
            <p:nvPr/>
          </p:nvSpPr>
          <p:spPr bwMode="auto">
            <a:xfrm>
              <a:off x="2885" y="2192"/>
              <a:ext cx="10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4" name="Rectangle 1396"/>
            <p:cNvSpPr>
              <a:spLocks noChangeArrowheads="1"/>
            </p:cNvSpPr>
            <p:nvPr/>
          </p:nvSpPr>
          <p:spPr bwMode="auto">
            <a:xfrm>
              <a:off x="2885" y="2193"/>
              <a:ext cx="108" cy="1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4" name="Group 1400"/>
          <p:cNvGrpSpPr>
            <a:grpSpLocks/>
          </p:cNvGrpSpPr>
          <p:nvPr/>
        </p:nvGrpSpPr>
        <p:grpSpPr bwMode="auto">
          <a:xfrm>
            <a:off x="4733925" y="2911471"/>
            <a:ext cx="12700" cy="22225"/>
            <a:chOff x="2982" y="2194"/>
            <a:chExt cx="8" cy="14"/>
          </a:xfrm>
        </p:grpSpPr>
        <p:sp>
          <p:nvSpPr>
            <p:cNvPr id="59766" name="Freeform 1398"/>
            <p:cNvSpPr>
              <a:spLocks/>
            </p:cNvSpPr>
            <p:nvPr/>
          </p:nvSpPr>
          <p:spPr bwMode="auto">
            <a:xfrm>
              <a:off x="2982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7" name="Freeform 1399"/>
            <p:cNvSpPr>
              <a:spLocks/>
            </p:cNvSpPr>
            <p:nvPr/>
          </p:nvSpPr>
          <p:spPr bwMode="auto">
            <a:xfrm>
              <a:off x="2982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69" name="Rectangle 1401"/>
          <p:cNvSpPr>
            <a:spLocks noChangeArrowheads="1"/>
          </p:cNvSpPr>
          <p:nvPr/>
        </p:nvSpPr>
        <p:spPr bwMode="auto">
          <a:xfrm>
            <a:off x="4735513" y="2913059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905" name="Group 1404"/>
          <p:cNvGrpSpPr>
            <a:grpSpLocks/>
          </p:cNvGrpSpPr>
          <p:nvPr/>
        </p:nvGrpSpPr>
        <p:grpSpPr bwMode="auto">
          <a:xfrm>
            <a:off x="4649788" y="2911471"/>
            <a:ext cx="14287" cy="22225"/>
            <a:chOff x="2929" y="2194"/>
            <a:chExt cx="9" cy="14"/>
          </a:xfrm>
        </p:grpSpPr>
        <p:sp>
          <p:nvSpPr>
            <p:cNvPr id="59770" name="Freeform 1402"/>
            <p:cNvSpPr>
              <a:spLocks/>
            </p:cNvSpPr>
            <p:nvPr/>
          </p:nvSpPr>
          <p:spPr bwMode="auto">
            <a:xfrm>
              <a:off x="2929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7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1" name="Freeform 1403"/>
            <p:cNvSpPr>
              <a:spLocks/>
            </p:cNvSpPr>
            <p:nvPr/>
          </p:nvSpPr>
          <p:spPr bwMode="auto">
            <a:xfrm>
              <a:off x="2929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7" y="14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73" name="Rectangle 1405"/>
          <p:cNvSpPr>
            <a:spLocks noChangeArrowheads="1"/>
          </p:cNvSpPr>
          <p:nvPr/>
        </p:nvSpPr>
        <p:spPr bwMode="auto">
          <a:xfrm>
            <a:off x="4652963" y="2911471"/>
            <a:ext cx="7937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906" name="Group 1408"/>
          <p:cNvGrpSpPr>
            <a:grpSpLocks/>
          </p:cNvGrpSpPr>
          <p:nvPr/>
        </p:nvGrpSpPr>
        <p:grpSpPr bwMode="auto">
          <a:xfrm>
            <a:off x="4670425" y="2919409"/>
            <a:ext cx="57150" cy="6350"/>
            <a:chOff x="2942" y="2199"/>
            <a:chExt cx="36" cy="4"/>
          </a:xfrm>
        </p:grpSpPr>
        <p:sp>
          <p:nvSpPr>
            <p:cNvPr id="59774" name="Rectangle 1406"/>
            <p:cNvSpPr>
              <a:spLocks noChangeArrowheads="1"/>
            </p:cNvSpPr>
            <p:nvPr/>
          </p:nvSpPr>
          <p:spPr bwMode="auto">
            <a:xfrm>
              <a:off x="2942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5" name="Rectangle 1407"/>
            <p:cNvSpPr>
              <a:spLocks noChangeArrowheads="1"/>
            </p:cNvSpPr>
            <p:nvPr/>
          </p:nvSpPr>
          <p:spPr bwMode="auto">
            <a:xfrm>
              <a:off x="2942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7" name="Group 1411"/>
          <p:cNvGrpSpPr>
            <a:grpSpLocks/>
          </p:cNvGrpSpPr>
          <p:nvPr/>
        </p:nvGrpSpPr>
        <p:grpSpPr bwMode="auto">
          <a:xfrm>
            <a:off x="4586288" y="2919409"/>
            <a:ext cx="57150" cy="6350"/>
            <a:chOff x="2889" y="2199"/>
            <a:chExt cx="36" cy="4"/>
          </a:xfrm>
        </p:grpSpPr>
        <p:sp>
          <p:nvSpPr>
            <p:cNvPr id="59777" name="Rectangle 1409"/>
            <p:cNvSpPr>
              <a:spLocks noChangeArrowheads="1"/>
            </p:cNvSpPr>
            <p:nvPr/>
          </p:nvSpPr>
          <p:spPr bwMode="auto">
            <a:xfrm>
              <a:off x="2889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8" name="Rectangle 1410"/>
            <p:cNvSpPr>
              <a:spLocks noChangeArrowheads="1"/>
            </p:cNvSpPr>
            <p:nvPr/>
          </p:nvSpPr>
          <p:spPr bwMode="auto">
            <a:xfrm>
              <a:off x="2889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80" name="Line 1412"/>
          <p:cNvSpPr>
            <a:spLocks noChangeShapeType="1"/>
          </p:cNvSpPr>
          <p:nvPr/>
        </p:nvSpPr>
        <p:spPr bwMode="auto">
          <a:xfrm>
            <a:off x="4752975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08" name="Group 1417"/>
          <p:cNvGrpSpPr>
            <a:grpSpLocks/>
          </p:cNvGrpSpPr>
          <p:nvPr/>
        </p:nvGrpSpPr>
        <p:grpSpPr bwMode="auto">
          <a:xfrm>
            <a:off x="4751388" y="2908296"/>
            <a:ext cx="173037" cy="28575"/>
            <a:chOff x="2993" y="2192"/>
            <a:chExt cx="109" cy="18"/>
          </a:xfrm>
        </p:grpSpPr>
        <p:sp>
          <p:nvSpPr>
            <p:cNvPr id="59781" name="Rectangle 1413"/>
            <p:cNvSpPr>
              <a:spLocks noChangeArrowheads="1"/>
            </p:cNvSpPr>
            <p:nvPr/>
          </p:nvSpPr>
          <p:spPr bwMode="auto">
            <a:xfrm>
              <a:off x="2993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782" name="Picture 14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94" y="2193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783" name="Rectangle 1415"/>
            <p:cNvSpPr>
              <a:spLocks noChangeArrowheads="1"/>
            </p:cNvSpPr>
            <p:nvPr/>
          </p:nvSpPr>
          <p:spPr bwMode="auto">
            <a:xfrm>
              <a:off x="2993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4" name="Rectangle 1416"/>
            <p:cNvSpPr>
              <a:spLocks noChangeArrowheads="1"/>
            </p:cNvSpPr>
            <p:nvPr/>
          </p:nvSpPr>
          <p:spPr bwMode="auto">
            <a:xfrm>
              <a:off x="2994" y="2193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" name="Group 1420"/>
          <p:cNvGrpSpPr>
            <a:grpSpLocks/>
          </p:cNvGrpSpPr>
          <p:nvPr/>
        </p:nvGrpSpPr>
        <p:grpSpPr bwMode="auto">
          <a:xfrm>
            <a:off x="4906963" y="2911471"/>
            <a:ext cx="12700" cy="22225"/>
            <a:chOff x="3091" y="2194"/>
            <a:chExt cx="8" cy="14"/>
          </a:xfrm>
        </p:grpSpPr>
        <p:sp>
          <p:nvSpPr>
            <p:cNvPr id="59786" name="Freeform 1418"/>
            <p:cNvSpPr>
              <a:spLocks/>
            </p:cNvSpPr>
            <p:nvPr/>
          </p:nvSpPr>
          <p:spPr bwMode="auto">
            <a:xfrm>
              <a:off x="3091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7" name="Freeform 1419"/>
            <p:cNvSpPr>
              <a:spLocks/>
            </p:cNvSpPr>
            <p:nvPr/>
          </p:nvSpPr>
          <p:spPr bwMode="auto">
            <a:xfrm>
              <a:off x="3091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89" name="Rectangle 1421"/>
          <p:cNvSpPr>
            <a:spLocks noChangeArrowheads="1"/>
          </p:cNvSpPr>
          <p:nvPr/>
        </p:nvSpPr>
        <p:spPr bwMode="auto">
          <a:xfrm>
            <a:off x="4908550" y="2911471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910" name="Group 1424"/>
          <p:cNvGrpSpPr>
            <a:grpSpLocks/>
          </p:cNvGrpSpPr>
          <p:nvPr/>
        </p:nvGrpSpPr>
        <p:grpSpPr bwMode="auto">
          <a:xfrm>
            <a:off x="4822825" y="2911471"/>
            <a:ext cx="14288" cy="22225"/>
            <a:chOff x="3038" y="2194"/>
            <a:chExt cx="9" cy="14"/>
          </a:xfrm>
        </p:grpSpPr>
        <p:sp>
          <p:nvSpPr>
            <p:cNvPr id="59790" name="Freeform 1422"/>
            <p:cNvSpPr>
              <a:spLocks/>
            </p:cNvSpPr>
            <p:nvPr/>
          </p:nvSpPr>
          <p:spPr bwMode="auto">
            <a:xfrm>
              <a:off x="3038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1" name="Freeform 1423"/>
            <p:cNvSpPr>
              <a:spLocks/>
            </p:cNvSpPr>
            <p:nvPr/>
          </p:nvSpPr>
          <p:spPr bwMode="auto">
            <a:xfrm>
              <a:off x="3038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93" name="Rectangle 1425"/>
          <p:cNvSpPr>
            <a:spLocks noChangeArrowheads="1"/>
          </p:cNvSpPr>
          <p:nvPr/>
        </p:nvSpPr>
        <p:spPr bwMode="auto">
          <a:xfrm>
            <a:off x="4826000" y="2911471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911" name="Group 1428"/>
          <p:cNvGrpSpPr>
            <a:grpSpLocks/>
          </p:cNvGrpSpPr>
          <p:nvPr/>
        </p:nvGrpSpPr>
        <p:grpSpPr bwMode="auto">
          <a:xfrm>
            <a:off x="4843463" y="2919409"/>
            <a:ext cx="57150" cy="6350"/>
            <a:chOff x="3051" y="2199"/>
            <a:chExt cx="36" cy="4"/>
          </a:xfrm>
        </p:grpSpPr>
        <p:sp>
          <p:nvSpPr>
            <p:cNvPr id="59794" name="Rectangle 1426"/>
            <p:cNvSpPr>
              <a:spLocks noChangeArrowheads="1"/>
            </p:cNvSpPr>
            <p:nvPr/>
          </p:nvSpPr>
          <p:spPr bwMode="auto">
            <a:xfrm>
              <a:off x="3051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5" name="Rectangle 1427"/>
            <p:cNvSpPr>
              <a:spLocks noChangeArrowheads="1"/>
            </p:cNvSpPr>
            <p:nvPr/>
          </p:nvSpPr>
          <p:spPr bwMode="auto">
            <a:xfrm>
              <a:off x="3051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2" name="Group 1431"/>
          <p:cNvGrpSpPr>
            <a:grpSpLocks/>
          </p:cNvGrpSpPr>
          <p:nvPr/>
        </p:nvGrpSpPr>
        <p:grpSpPr bwMode="auto">
          <a:xfrm>
            <a:off x="4759325" y="2919409"/>
            <a:ext cx="57150" cy="6350"/>
            <a:chOff x="2998" y="2199"/>
            <a:chExt cx="36" cy="4"/>
          </a:xfrm>
        </p:grpSpPr>
        <p:sp>
          <p:nvSpPr>
            <p:cNvPr id="59797" name="Rectangle 1429"/>
            <p:cNvSpPr>
              <a:spLocks noChangeArrowheads="1"/>
            </p:cNvSpPr>
            <p:nvPr/>
          </p:nvSpPr>
          <p:spPr bwMode="auto">
            <a:xfrm>
              <a:off x="2998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8" name="Rectangle 1430"/>
            <p:cNvSpPr>
              <a:spLocks noChangeArrowheads="1"/>
            </p:cNvSpPr>
            <p:nvPr/>
          </p:nvSpPr>
          <p:spPr bwMode="auto">
            <a:xfrm>
              <a:off x="2998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00" name="Line 1432"/>
          <p:cNvSpPr>
            <a:spLocks noChangeShapeType="1"/>
          </p:cNvSpPr>
          <p:nvPr/>
        </p:nvSpPr>
        <p:spPr bwMode="auto">
          <a:xfrm>
            <a:off x="4752975" y="2922584"/>
            <a:ext cx="17145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13" name="Group 1437"/>
          <p:cNvGrpSpPr>
            <a:grpSpLocks/>
          </p:cNvGrpSpPr>
          <p:nvPr/>
        </p:nvGrpSpPr>
        <p:grpSpPr bwMode="auto">
          <a:xfrm>
            <a:off x="4751388" y="2908296"/>
            <a:ext cx="173037" cy="28575"/>
            <a:chOff x="2993" y="2192"/>
            <a:chExt cx="109" cy="18"/>
          </a:xfrm>
        </p:grpSpPr>
        <p:sp>
          <p:nvSpPr>
            <p:cNvPr id="59801" name="Rectangle 1433"/>
            <p:cNvSpPr>
              <a:spLocks noChangeArrowheads="1"/>
            </p:cNvSpPr>
            <p:nvPr/>
          </p:nvSpPr>
          <p:spPr bwMode="auto">
            <a:xfrm>
              <a:off x="2993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802" name="Picture 143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94" y="2193"/>
              <a:ext cx="10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03" name="Rectangle 1435"/>
            <p:cNvSpPr>
              <a:spLocks noChangeArrowheads="1"/>
            </p:cNvSpPr>
            <p:nvPr/>
          </p:nvSpPr>
          <p:spPr bwMode="auto">
            <a:xfrm>
              <a:off x="2993" y="2192"/>
              <a:ext cx="109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4" name="Rectangle 1436"/>
            <p:cNvSpPr>
              <a:spLocks noChangeArrowheads="1"/>
            </p:cNvSpPr>
            <p:nvPr/>
          </p:nvSpPr>
          <p:spPr bwMode="auto">
            <a:xfrm>
              <a:off x="2994" y="2193"/>
              <a:ext cx="108" cy="1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4" name="Group 1440"/>
          <p:cNvGrpSpPr>
            <a:grpSpLocks/>
          </p:cNvGrpSpPr>
          <p:nvPr/>
        </p:nvGrpSpPr>
        <p:grpSpPr bwMode="auto">
          <a:xfrm>
            <a:off x="4906963" y="2911471"/>
            <a:ext cx="12700" cy="22225"/>
            <a:chOff x="3091" y="2194"/>
            <a:chExt cx="8" cy="14"/>
          </a:xfrm>
        </p:grpSpPr>
        <p:sp>
          <p:nvSpPr>
            <p:cNvPr id="59806" name="Freeform 1438"/>
            <p:cNvSpPr>
              <a:spLocks/>
            </p:cNvSpPr>
            <p:nvPr/>
          </p:nvSpPr>
          <p:spPr bwMode="auto">
            <a:xfrm>
              <a:off x="3091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7" name="Freeform 1439"/>
            <p:cNvSpPr>
              <a:spLocks/>
            </p:cNvSpPr>
            <p:nvPr/>
          </p:nvSpPr>
          <p:spPr bwMode="auto">
            <a:xfrm>
              <a:off x="3091" y="2194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8" y="1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09" name="Rectangle 1441"/>
          <p:cNvSpPr>
            <a:spLocks noChangeArrowheads="1"/>
          </p:cNvSpPr>
          <p:nvPr/>
        </p:nvSpPr>
        <p:spPr bwMode="auto">
          <a:xfrm>
            <a:off x="4908550" y="2911471"/>
            <a:ext cx="95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915" name="Group 1444"/>
          <p:cNvGrpSpPr>
            <a:grpSpLocks/>
          </p:cNvGrpSpPr>
          <p:nvPr/>
        </p:nvGrpSpPr>
        <p:grpSpPr bwMode="auto">
          <a:xfrm>
            <a:off x="4822825" y="2911471"/>
            <a:ext cx="14288" cy="22225"/>
            <a:chOff x="3038" y="2194"/>
            <a:chExt cx="9" cy="14"/>
          </a:xfrm>
        </p:grpSpPr>
        <p:sp>
          <p:nvSpPr>
            <p:cNvPr id="59810" name="Freeform 1442"/>
            <p:cNvSpPr>
              <a:spLocks/>
            </p:cNvSpPr>
            <p:nvPr/>
          </p:nvSpPr>
          <p:spPr bwMode="auto">
            <a:xfrm>
              <a:off x="3038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1" name="Freeform 1443"/>
            <p:cNvSpPr>
              <a:spLocks/>
            </p:cNvSpPr>
            <p:nvPr/>
          </p:nvSpPr>
          <p:spPr bwMode="auto">
            <a:xfrm>
              <a:off x="3038" y="2194"/>
              <a:ext cx="9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13" name="Rectangle 1445"/>
          <p:cNvSpPr>
            <a:spLocks noChangeArrowheads="1"/>
          </p:cNvSpPr>
          <p:nvPr/>
        </p:nvSpPr>
        <p:spPr bwMode="auto">
          <a:xfrm>
            <a:off x="4826000" y="2911471"/>
            <a:ext cx="7938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916" name="Group 1448"/>
          <p:cNvGrpSpPr>
            <a:grpSpLocks/>
          </p:cNvGrpSpPr>
          <p:nvPr/>
        </p:nvGrpSpPr>
        <p:grpSpPr bwMode="auto">
          <a:xfrm>
            <a:off x="4843463" y="2919409"/>
            <a:ext cx="57150" cy="6350"/>
            <a:chOff x="3051" y="2199"/>
            <a:chExt cx="36" cy="4"/>
          </a:xfrm>
        </p:grpSpPr>
        <p:sp>
          <p:nvSpPr>
            <p:cNvPr id="59814" name="Rectangle 1446"/>
            <p:cNvSpPr>
              <a:spLocks noChangeArrowheads="1"/>
            </p:cNvSpPr>
            <p:nvPr/>
          </p:nvSpPr>
          <p:spPr bwMode="auto">
            <a:xfrm>
              <a:off x="3051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5" name="Rectangle 1447"/>
            <p:cNvSpPr>
              <a:spLocks noChangeArrowheads="1"/>
            </p:cNvSpPr>
            <p:nvPr/>
          </p:nvSpPr>
          <p:spPr bwMode="auto">
            <a:xfrm>
              <a:off x="3051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7" name="Group 1451"/>
          <p:cNvGrpSpPr>
            <a:grpSpLocks/>
          </p:cNvGrpSpPr>
          <p:nvPr/>
        </p:nvGrpSpPr>
        <p:grpSpPr bwMode="auto">
          <a:xfrm>
            <a:off x="4759325" y="2919409"/>
            <a:ext cx="57150" cy="6350"/>
            <a:chOff x="2998" y="2199"/>
            <a:chExt cx="36" cy="4"/>
          </a:xfrm>
        </p:grpSpPr>
        <p:sp>
          <p:nvSpPr>
            <p:cNvPr id="59817" name="Rectangle 1449"/>
            <p:cNvSpPr>
              <a:spLocks noChangeArrowheads="1"/>
            </p:cNvSpPr>
            <p:nvPr/>
          </p:nvSpPr>
          <p:spPr bwMode="auto">
            <a:xfrm>
              <a:off x="2998" y="2199"/>
              <a:ext cx="3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8" name="Rectangle 1450"/>
            <p:cNvSpPr>
              <a:spLocks noChangeArrowheads="1"/>
            </p:cNvSpPr>
            <p:nvPr/>
          </p:nvSpPr>
          <p:spPr bwMode="auto">
            <a:xfrm>
              <a:off x="2998" y="2199"/>
              <a:ext cx="36" cy="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20" name="Line 1452"/>
          <p:cNvSpPr>
            <a:spLocks noChangeShapeType="1"/>
          </p:cNvSpPr>
          <p:nvPr/>
        </p:nvSpPr>
        <p:spPr bwMode="auto">
          <a:xfrm>
            <a:off x="3397250" y="3049584"/>
            <a:ext cx="136525" cy="1587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18" name="Group 1457"/>
          <p:cNvGrpSpPr>
            <a:grpSpLocks/>
          </p:cNvGrpSpPr>
          <p:nvPr/>
        </p:nvGrpSpPr>
        <p:grpSpPr bwMode="auto">
          <a:xfrm>
            <a:off x="3397250" y="3027359"/>
            <a:ext cx="136525" cy="44450"/>
            <a:chOff x="2140" y="2267"/>
            <a:chExt cx="86" cy="28"/>
          </a:xfrm>
        </p:grpSpPr>
        <p:sp>
          <p:nvSpPr>
            <p:cNvPr id="59821" name="Rectangle 1453"/>
            <p:cNvSpPr>
              <a:spLocks noChangeArrowheads="1"/>
            </p:cNvSpPr>
            <p:nvPr/>
          </p:nvSpPr>
          <p:spPr bwMode="auto">
            <a:xfrm>
              <a:off x="2140" y="2267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822" name="Picture 14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140" y="2268"/>
              <a:ext cx="8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23" name="Rectangle 1455"/>
            <p:cNvSpPr>
              <a:spLocks noChangeArrowheads="1"/>
            </p:cNvSpPr>
            <p:nvPr/>
          </p:nvSpPr>
          <p:spPr bwMode="auto">
            <a:xfrm>
              <a:off x="2140" y="2267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4" name="Rectangle 1456"/>
            <p:cNvSpPr>
              <a:spLocks noChangeArrowheads="1"/>
            </p:cNvSpPr>
            <p:nvPr/>
          </p:nvSpPr>
          <p:spPr bwMode="auto">
            <a:xfrm>
              <a:off x="2140" y="2268"/>
              <a:ext cx="86" cy="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9" name="Group 1460"/>
          <p:cNvGrpSpPr>
            <a:grpSpLocks/>
          </p:cNvGrpSpPr>
          <p:nvPr/>
        </p:nvGrpSpPr>
        <p:grpSpPr bwMode="auto">
          <a:xfrm>
            <a:off x="3421063" y="3044821"/>
            <a:ext cx="60325" cy="9525"/>
            <a:chOff x="2155" y="2278"/>
            <a:chExt cx="38" cy="6"/>
          </a:xfrm>
        </p:grpSpPr>
        <p:sp>
          <p:nvSpPr>
            <p:cNvPr id="59826" name="Rectangle 1458"/>
            <p:cNvSpPr>
              <a:spLocks noChangeArrowheads="1"/>
            </p:cNvSpPr>
            <p:nvPr/>
          </p:nvSpPr>
          <p:spPr bwMode="auto">
            <a:xfrm>
              <a:off x="2155" y="2278"/>
              <a:ext cx="3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7" name="Rectangle 1459"/>
            <p:cNvSpPr>
              <a:spLocks noChangeArrowheads="1"/>
            </p:cNvSpPr>
            <p:nvPr/>
          </p:nvSpPr>
          <p:spPr bwMode="auto">
            <a:xfrm>
              <a:off x="2155" y="2278"/>
              <a:ext cx="38" cy="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29" name="Line 1461"/>
          <p:cNvSpPr>
            <a:spLocks noChangeShapeType="1"/>
          </p:cNvSpPr>
          <p:nvPr/>
        </p:nvSpPr>
        <p:spPr bwMode="auto">
          <a:xfrm>
            <a:off x="3397250" y="3095621"/>
            <a:ext cx="1365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20" name="Group 1466"/>
          <p:cNvGrpSpPr>
            <a:grpSpLocks/>
          </p:cNvGrpSpPr>
          <p:nvPr/>
        </p:nvGrpSpPr>
        <p:grpSpPr bwMode="auto">
          <a:xfrm>
            <a:off x="3397250" y="3073396"/>
            <a:ext cx="136525" cy="44450"/>
            <a:chOff x="2140" y="2296"/>
            <a:chExt cx="86" cy="28"/>
          </a:xfrm>
        </p:grpSpPr>
        <p:sp>
          <p:nvSpPr>
            <p:cNvPr id="59830" name="Rectangle 1462"/>
            <p:cNvSpPr>
              <a:spLocks noChangeArrowheads="1"/>
            </p:cNvSpPr>
            <p:nvPr/>
          </p:nvSpPr>
          <p:spPr bwMode="auto">
            <a:xfrm>
              <a:off x="2140" y="2296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831" name="Picture 146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40" y="2296"/>
              <a:ext cx="8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32" name="Rectangle 1464"/>
            <p:cNvSpPr>
              <a:spLocks noChangeArrowheads="1"/>
            </p:cNvSpPr>
            <p:nvPr/>
          </p:nvSpPr>
          <p:spPr bwMode="auto">
            <a:xfrm>
              <a:off x="2140" y="2296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3" name="Rectangle 1465"/>
            <p:cNvSpPr>
              <a:spLocks noChangeArrowheads="1"/>
            </p:cNvSpPr>
            <p:nvPr/>
          </p:nvSpPr>
          <p:spPr bwMode="auto">
            <a:xfrm>
              <a:off x="2140" y="2296"/>
              <a:ext cx="86" cy="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1" name="Group 1469"/>
          <p:cNvGrpSpPr>
            <a:grpSpLocks/>
          </p:cNvGrpSpPr>
          <p:nvPr/>
        </p:nvGrpSpPr>
        <p:grpSpPr bwMode="auto">
          <a:xfrm>
            <a:off x="3413125" y="3089271"/>
            <a:ext cx="15875" cy="11113"/>
            <a:chOff x="2150" y="2306"/>
            <a:chExt cx="10" cy="7"/>
          </a:xfrm>
        </p:grpSpPr>
        <p:sp>
          <p:nvSpPr>
            <p:cNvPr id="59835" name="Rectangle 1467"/>
            <p:cNvSpPr>
              <a:spLocks noChangeArrowheads="1"/>
            </p:cNvSpPr>
            <p:nvPr/>
          </p:nvSpPr>
          <p:spPr bwMode="auto">
            <a:xfrm>
              <a:off x="2150" y="2306"/>
              <a:ext cx="10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6" name="Rectangle 1468"/>
            <p:cNvSpPr>
              <a:spLocks noChangeArrowheads="1"/>
            </p:cNvSpPr>
            <p:nvPr/>
          </p:nvSpPr>
          <p:spPr bwMode="auto">
            <a:xfrm>
              <a:off x="2150" y="2306"/>
              <a:ext cx="10" cy="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38" name="Freeform 1470"/>
          <p:cNvSpPr>
            <a:spLocks noEditPoints="1"/>
          </p:cNvSpPr>
          <p:nvPr/>
        </p:nvSpPr>
        <p:spPr bwMode="auto">
          <a:xfrm>
            <a:off x="3419475" y="3054346"/>
            <a:ext cx="14288" cy="34925"/>
          </a:xfrm>
          <a:custGeom>
            <a:avLst/>
            <a:gdLst/>
            <a:ahLst/>
            <a:cxnLst>
              <a:cxn ang="0">
                <a:pos x="167" y="33"/>
              </a:cxn>
              <a:cxn ang="0">
                <a:pos x="167" y="400"/>
              </a:cxn>
              <a:cxn ang="0">
                <a:pos x="134" y="433"/>
              </a:cxn>
              <a:cxn ang="0">
                <a:pos x="100" y="400"/>
              </a:cxn>
              <a:cxn ang="0">
                <a:pos x="100" y="33"/>
              </a:cxn>
              <a:cxn ang="0">
                <a:pos x="134" y="0"/>
              </a:cxn>
              <a:cxn ang="0">
                <a:pos x="167" y="33"/>
              </a:cxn>
              <a:cxn ang="0">
                <a:pos x="267" y="333"/>
              </a:cxn>
              <a:cxn ang="0">
                <a:pos x="134" y="600"/>
              </a:cxn>
              <a:cxn ang="0">
                <a:pos x="0" y="333"/>
              </a:cxn>
              <a:cxn ang="0">
                <a:pos x="267" y="333"/>
              </a:cxn>
            </a:cxnLst>
            <a:rect l="0" t="0" r="r" b="b"/>
            <a:pathLst>
              <a:path w="267" h="600">
                <a:moveTo>
                  <a:pt x="167" y="33"/>
                </a:moveTo>
                <a:lnTo>
                  <a:pt x="167" y="400"/>
                </a:lnTo>
                <a:cubicBezTo>
                  <a:pt x="167" y="419"/>
                  <a:pt x="152" y="433"/>
                  <a:pt x="134" y="433"/>
                </a:cubicBezTo>
                <a:cubicBezTo>
                  <a:pt x="115" y="433"/>
                  <a:pt x="100" y="419"/>
                  <a:pt x="100" y="400"/>
                </a:cubicBezTo>
                <a:lnTo>
                  <a:pt x="100" y="33"/>
                </a:lnTo>
                <a:cubicBezTo>
                  <a:pt x="100" y="15"/>
                  <a:pt x="115" y="0"/>
                  <a:pt x="134" y="0"/>
                </a:cubicBezTo>
                <a:cubicBezTo>
                  <a:pt x="152" y="0"/>
                  <a:pt x="167" y="15"/>
                  <a:pt x="167" y="33"/>
                </a:cubicBezTo>
                <a:close/>
                <a:moveTo>
                  <a:pt x="267" y="333"/>
                </a:moveTo>
                <a:lnTo>
                  <a:pt x="134" y="600"/>
                </a:lnTo>
                <a:lnTo>
                  <a:pt x="0" y="333"/>
                </a:lnTo>
                <a:lnTo>
                  <a:pt x="267" y="33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839" name="Line 1471"/>
          <p:cNvSpPr>
            <a:spLocks noChangeShapeType="1"/>
          </p:cNvSpPr>
          <p:nvPr/>
        </p:nvSpPr>
        <p:spPr bwMode="auto">
          <a:xfrm>
            <a:off x="3397250" y="3049584"/>
            <a:ext cx="136525" cy="1587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22" name="Group 1476"/>
          <p:cNvGrpSpPr>
            <a:grpSpLocks/>
          </p:cNvGrpSpPr>
          <p:nvPr/>
        </p:nvGrpSpPr>
        <p:grpSpPr bwMode="auto">
          <a:xfrm>
            <a:off x="3397250" y="3027359"/>
            <a:ext cx="136525" cy="44450"/>
            <a:chOff x="2140" y="2267"/>
            <a:chExt cx="86" cy="28"/>
          </a:xfrm>
        </p:grpSpPr>
        <p:sp>
          <p:nvSpPr>
            <p:cNvPr id="59840" name="Rectangle 1472"/>
            <p:cNvSpPr>
              <a:spLocks noChangeArrowheads="1"/>
            </p:cNvSpPr>
            <p:nvPr/>
          </p:nvSpPr>
          <p:spPr bwMode="auto">
            <a:xfrm>
              <a:off x="2140" y="2267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841" name="Picture 147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140" y="2268"/>
              <a:ext cx="8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42" name="Rectangle 1474"/>
            <p:cNvSpPr>
              <a:spLocks noChangeArrowheads="1"/>
            </p:cNvSpPr>
            <p:nvPr/>
          </p:nvSpPr>
          <p:spPr bwMode="auto">
            <a:xfrm>
              <a:off x="2140" y="2267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3" name="Rectangle 1475"/>
            <p:cNvSpPr>
              <a:spLocks noChangeArrowheads="1"/>
            </p:cNvSpPr>
            <p:nvPr/>
          </p:nvSpPr>
          <p:spPr bwMode="auto">
            <a:xfrm>
              <a:off x="2140" y="2268"/>
              <a:ext cx="86" cy="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3" name="Group 1479"/>
          <p:cNvGrpSpPr>
            <a:grpSpLocks/>
          </p:cNvGrpSpPr>
          <p:nvPr/>
        </p:nvGrpSpPr>
        <p:grpSpPr bwMode="auto">
          <a:xfrm>
            <a:off x="3421063" y="3044821"/>
            <a:ext cx="60325" cy="9525"/>
            <a:chOff x="2155" y="2278"/>
            <a:chExt cx="38" cy="6"/>
          </a:xfrm>
        </p:grpSpPr>
        <p:sp>
          <p:nvSpPr>
            <p:cNvPr id="59845" name="Rectangle 1477"/>
            <p:cNvSpPr>
              <a:spLocks noChangeArrowheads="1"/>
            </p:cNvSpPr>
            <p:nvPr/>
          </p:nvSpPr>
          <p:spPr bwMode="auto">
            <a:xfrm>
              <a:off x="2155" y="2278"/>
              <a:ext cx="3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6" name="Rectangle 1478"/>
            <p:cNvSpPr>
              <a:spLocks noChangeArrowheads="1"/>
            </p:cNvSpPr>
            <p:nvPr/>
          </p:nvSpPr>
          <p:spPr bwMode="auto">
            <a:xfrm>
              <a:off x="2155" y="2278"/>
              <a:ext cx="38" cy="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48" name="Line 1480"/>
          <p:cNvSpPr>
            <a:spLocks noChangeShapeType="1"/>
          </p:cNvSpPr>
          <p:nvPr/>
        </p:nvSpPr>
        <p:spPr bwMode="auto">
          <a:xfrm>
            <a:off x="3397250" y="3095621"/>
            <a:ext cx="136525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24" name="Group 1485"/>
          <p:cNvGrpSpPr>
            <a:grpSpLocks/>
          </p:cNvGrpSpPr>
          <p:nvPr/>
        </p:nvGrpSpPr>
        <p:grpSpPr bwMode="auto">
          <a:xfrm>
            <a:off x="3397250" y="3073396"/>
            <a:ext cx="136525" cy="44450"/>
            <a:chOff x="2140" y="2296"/>
            <a:chExt cx="86" cy="28"/>
          </a:xfrm>
        </p:grpSpPr>
        <p:sp>
          <p:nvSpPr>
            <p:cNvPr id="59849" name="Rectangle 1481"/>
            <p:cNvSpPr>
              <a:spLocks noChangeArrowheads="1"/>
            </p:cNvSpPr>
            <p:nvPr/>
          </p:nvSpPr>
          <p:spPr bwMode="auto">
            <a:xfrm>
              <a:off x="2140" y="2296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850" name="Picture 148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40" y="2296"/>
              <a:ext cx="8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51" name="Rectangle 1483"/>
            <p:cNvSpPr>
              <a:spLocks noChangeArrowheads="1"/>
            </p:cNvSpPr>
            <p:nvPr/>
          </p:nvSpPr>
          <p:spPr bwMode="auto">
            <a:xfrm>
              <a:off x="2140" y="2296"/>
              <a:ext cx="85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2" name="Rectangle 1484"/>
            <p:cNvSpPr>
              <a:spLocks noChangeArrowheads="1"/>
            </p:cNvSpPr>
            <p:nvPr/>
          </p:nvSpPr>
          <p:spPr bwMode="auto">
            <a:xfrm>
              <a:off x="2140" y="2296"/>
              <a:ext cx="86" cy="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5" name="Group 1488"/>
          <p:cNvGrpSpPr>
            <a:grpSpLocks/>
          </p:cNvGrpSpPr>
          <p:nvPr/>
        </p:nvGrpSpPr>
        <p:grpSpPr bwMode="auto">
          <a:xfrm>
            <a:off x="3413125" y="3089271"/>
            <a:ext cx="15875" cy="11113"/>
            <a:chOff x="2150" y="2306"/>
            <a:chExt cx="10" cy="7"/>
          </a:xfrm>
        </p:grpSpPr>
        <p:sp>
          <p:nvSpPr>
            <p:cNvPr id="59854" name="Rectangle 1486"/>
            <p:cNvSpPr>
              <a:spLocks noChangeArrowheads="1"/>
            </p:cNvSpPr>
            <p:nvPr/>
          </p:nvSpPr>
          <p:spPr bwMode="auto">
            <a:xfrm>
              <a:off x="2150" y="2306"/>
              <a:ext cx="10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5" name="Rectangle 1487"/>
            <p:cNvSpPr>
              <a:spLocks noChangeArrowheads="1"/>
            </p:cNvSpPr>
            <p:nvPr/>
          </p:nvSpPr>
          <p:spPr bwMode="auto">
            <a:xfrm>
              <a:off x="2150" y="2306"/>
              <a:ext cx="10" cy="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57" name="Freeform 1489"/>
          <p:cNvSpPr>
            <a:spLocks noEditPoints="1"/>
          </p:cNvSpPr>
          <p:nvPr/>
        </p:nvSpPr>
        <p:spPr bwMode="auto">
          <a:xfrm>
            <a:off x="3419475" y="3054346"/>
            <a:ext cx="14288" cy="34925"/>
          </a:xfrm>
          <a:custGeom>
            <a:avLst/>
            <a:gdLst/>
            <a:ahLst/>
            <a:cxnLst>
              <a:cxn ang="0">
                <a:pos x="167" y="33"/>
              </a:cxn>
              <a:cxn ang="0">
                <a:pos x="167" y="400"/>
              </a:cxn>
              <a:cxn ang="0">
                <a:pos x="134" y="433"/>
              </a:cxn>
              <a:cxn ang="0">
                <a:pos x="100" y="400"/>
              </a:cxn>
              <a:cxn ang="0">
                <a:pos x="100" y="33"/>
              </a:cxn>
              <a:cxn ang="0">
                <a:pos x="134" y="0"/>
              </a:cxn>
              <a:cxn ang="0">
                <a:pos x="167" y="33"/>
              </a:cxn>
              <a:cxn ang="0">
                <a:pos x="267" y="333"/>
              </a:cxn>
              <a:cxn ang="0">
                <a:pos x="134" y="600"/>
              </a:cxn>
              <a:cxn ang="0">
                <a:pos x="0" y="333"/>
              </a:cxn>
              <a:cxn ang="0">
                <a:pos x="267" y="333"/>
              </a:cxn>
            </a:cxnLst>
            <a:rect l="0" t="0" r="r" b="b"/>
            <a:pathLst>
              <a:path w="267" h="600">
                <a:moveTo>
                  <a:pt x="167" y="33"/>
                </a:moveTo>
                <a:lnTo>
                  <a:pt x="167" y="400"/>
                </a:lnTo>
                <a:cubicBezTo>
                  <a:pt x="167" y="419"/>
                  <a:pt x="152" y="433"/>
                  <a:pt x="134" y="433"/>
                </a:cubicBezTo>
                <a:cubicBezTo>
                  <a:pt x="115" y="433"/>
                  <a:pt x="100" y="419"/>
                  <a:pt x="100" y="400"/>
                </a:cubicBezTo>
                <a:lnTo>
                  <a:pt x="100" y="33"/>
                </a:lnTo>
                <a:cubicBezTo>
                  <a:pt x="100" y="15"/>
                  <a:pt x="115" y="0"/>
                  <a:pt x="134" y="0"/>
                </a:cubicBezTo>
                <a:cubicBezTo>
                  <a:pt x="152" y="0"/>
                  <a:pt x="167" y="15"/>
                  <a:pt x="167" y="33"/>
                </a:cubicBezTo>
                <a:close/>
                <a:moveTo>
                  <a:pt x="267" y="333"/>
                </a:moveTo>
                <a:lnTo>
                  <a:pt x="134" y="600"/>
                </a:lnTo>
                <a:lnTo>
                  <a:pt x="0" y="333"/>
                </a:lnTo>
                <a:lnTo>
                  <a:pt x="267" y="333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858" name="Line 1490"/>
          <p:cNvSpPr>
            <a:spLocks noChangeShapeType="1"/>
          </p:cNvSpPr>
          <p:nvPr/>
        </p:nvSpPr>
        <p:spPr bwMode="auto">
          <a:xfrm>
            <a:off x="3686175" y="3101971"/>
            <a:ext cx="74613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26" name="Group 1493"/>
          <p:cNvGrpSpPr>
            <a:grpSpLocks/>
          </p:cNvGrpSpPr>
          <p:nvPr/>
        </p:nvGrpSpPr>
        <p:grpSpPr bwMode="auto">
          <a:xfrm>
            <a:off x="3686175" y="3082921"/>
            <a:ext cx="17463" cy="38100"/>
            <a:chOff x="2322" y="2302"/>
            <a:chExt cx="11" cy="24"/>
          </a:xfrm>
        </p:grpSpPr>
        <p:sp>
          <p:nvSpPr>
            <p:cNvPr id="59859" name="Freeform 1491"/>
            <p:cNvSpPr>
              <a:spLocks/>
            </p:cNvSpPr>
            <p:nvPr/>
          </p:nvSpPr>
          <p:spPr bwMode="auto">
            <a:xfrm>
              <a:off x="2322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0" name="Freeform 1492"/>
            <p:cNvSpPr>
              <a:spLocks/>
            </p:cNvSpPr>
            <p:nvPr/>
          </p:nvSpPr>
          <p:spPr bwMode="auto">
            <a:xfrm>
              <a:off x="2322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62" name="Rectangle 1494"/>
          <p:cNvSpPr>
            <a:spLocks noChangeArrowheads="1"/>
          </p:cNvSpPr>
          <p:nvPr/>
        </p:nvSpPr>
        <p:spPr bwMode="auto">
          <a:xfrm>
            <a:off x="3686175" y="30845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927" name="Group 1497"/>
          <p:cNvGrpSpPr>
            <a:grpSpLocks/>
          </p:cNvGrpSpPr>
          <p:nvPr/>
        </p:nvGrpSpPr>
        <p:grpSpPr bwMode="auto">
          <a:xfrm>
            <a:off x="3714750" y="3082921"/>
            <a:ext cx="17463" cy="38100"/>
            <a:chOff x="2340" y="2302"/>
            <a:chExt cx="11" cy="24"/>
          </a:xfrm>
        </p:grpSpPr>
        <p:sp>
          <p:nvSpPr>
            <p:cNvPr id="59863" name="Freeform 1495"/>
            <p:cNvSpPr>
              <a:spLocks/>
            </p:cNvSpPr>
            <p:nvPr/>
          </p:nvSpPr>
          <p:spPr bwMode="auto">
            <a:xfrm>
              <a:off x="2340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4" name="Freeform 1496"/>
            <p:cNvSpPr>
              <a:spLocks/>
            </p:cNvSpPr>
            <p:nvPr/>
          </p:nvSpPr>
          <p:spPr bwMode="auto">
            <a:xfrm>
              <a:off x="2340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66" name="Rectangle 1498"/>
          <p:cNvSpPr>
            <a:spLocks noChangeArrowheads="1"/>
          </p:cNvSpPr>
          <p:nvPr/>
        </p:nvSpPr>
        <p:spPr bwMode="auto">
          <a:xfrm>
            <a:off x="3716338" y="3084509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685" name="Group 1501"/>
          <p:cNvGrpSpPr>
            <a:grpSpLocks/>
          </p:cNvGrpSpPr>
          <p:nvPr/>
        </p:nvGrpSpPr>
        <p:grpSpPr bwMode="auto">
          <a:xfrm>
            <a:off x="3743325" y="3082921"/>
            <a:ext cx="17463" cy="38100"/>
            <a:chOff x="2358" y="2302"/>
            <a:chExt cx="11" cy="24"/>
          </a:xfrm>
        </p:grpSpPr>
        <p:sp>
          <p:nvSpPr>
            <p:cNvPr id="59867" name="Freeform 1499"/>
            <p:cNvSpPr>
              <a:spLocks/>
            </p:cNvSpPr>
            <p:nvPr/>
          </p:nvSpPr>
          <p:spPr bwMode="auto">
            <a:xfrm>
              <a:off x="2358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8" name="Freeform 1500"/>
            <p:cNvSpPr>
              <a:spLocks/>
            </p:cNvSpPr>
            <p:nvPr/>
          </p:nvSpPr>
          <p:spPr bwMode="auto">
            <a:xfrm>
              <a:off x="2358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70" name="Rectangle 1502"/>
          <p:cNvSpPr>
            <a:spLocks noChangeArrowheads="1"/>
          </p:cNvSpPr>
          <p:nvPr/>
        </p:nvSpPr>
        <p:spPr bwMode="auto">
          <a:xfrm>
            <a:off x="3741738" y="308292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59871" name="Line 1503"/>
          <p:cNvSpPr>
            <a:spLocks noChangeShapeType="1"/>
          </p:cNvSpPr>
          <p:nvPr/>
        </p:nvSpPr>
        <p:spPr bwMode="auto">
          <a:xfrm>
            <a:off x="3686175" y="3101971"/>
            <a:ext cx="74613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688" name="Group 1506"/>
          <p:cNvGrpSpPr>
            <a:grpSpLocks/>
          </p:cNvGrpSpPr>
          <p:nvPr/>
        </p:nvGrpSpPr>
        <p:grpSpPr bwMode="auto">
          <a:xfrm>
            <a:off x="3686175" y="3082921"/>
            <a:ext cx="17463" cy="38100"/>
            <a:chOff x="2322" y="2302"/>
            <a:chExt cx="11" cy="24"/>
          </a:xfrm>
        </p:grpSpPr>
        <p:sp>
          <p:nvSpPr>
            <p:cNvPr id="59872" name="Freeform 1504"/>
            <p:cNvSpPr>
              <a:spLocks/>
            </p:cNvSpPr>
            <p:nvPr/>
          </p:nvSpPr>
          <p:spPr bwMode="auto">
            <a:xfrm>
              <a:off x="2322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3" name="Freeform 1505"/>
            <p:cNvSpPr>
              <a:spLocks/>
            </p:cNvSpPr>
            <p:nvPr/>
          </p:nvSpPr>
          <p:spPr bwMode="auto">
            <a:xfrm>
              <a:off x="2322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75" name="Rectangle 1507"/>
          <p:cNvSpPr>
            <a:spLocks noChangeArrowheads="1"/>
          </p:cNvSpPr>
          <p:nvPr/>
        </p:nvSpPr>
        <p:spPr bwMode="auto">
          <a:xfrm>
            <a:off x="3686175" y="3084509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692" name="Group 1510"/>
          <p:cNvGrpSpPr>
            <a:grpSpLocks/>
          </p:cNvGrpSpPr>
          <p:nvPr/>
        </p:nvGrpSpPr>
        <p:grpSpPr bwMode="auto">
          <a:xfrm>
            <a:off x="3714750" y="3082921"/>
            <a:ext cx="17463" cy="38100"/>
            <a:chOff x="2340" y="2302"/>
            <a:chExt cx="11" cy="24"/>
          </a:xfrm>
        </p:grpSpPr>
        <p:sp>
          <p:nvSpPr>
            <p:cNvPr id="59876" name="Freeform 1508"/>
            <p:cNvSpPr>
              <a:spLocks/>
            </p:cNvSpPr>
            <p:nvPr/>
          </p:nvSpPr>
          <p:spPr bwMode="auto">
            <a:xfrm>
              <a:off x="2340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7" name="Freeform 1509"/>
            <p:cNvSpPr>
              <a:spLocks/>
            </p:cNvSpPr>
            <p:nvPr/>
          </p:nvSpPr>
          <p:spPr bwMode="auto">
            <a:xfrm>
              <a:off x="2340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79" name="Rectangle 1511"/>
          <p:cNvSpPr>
            <a:spLocks noChangeArrowheads="1"/>
          </p:cNvSpPr>
          <p:nvPr/>
        </p:nvSpPr>
        <p:spPr bwMode="auto">
          <a:xfrm>
            <a:off x="3716338" y="3084509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696" name="Group 1514"/>
          <p:cNvGrpSpPr>
            <a:grpSpLocks/>
          </p:cNvGrpSpPr>
          <p:nvPr/>
        </p:nvGrpSpPr>
        <p:grpSpPr bwMode="auto">
          <a:xfrm>
            <a:off x="3743325" y="3082921"/>
            <a:ext cx="17463" cy="38100"/>
            <a:chOff x="2358" y="2302"/>
            <a:chExt cx="11" cy="24"/>
          </a:xfrm>
        </p:grpSpPr>
        <p:sp>
          <p:nvSpPr>
            <p:cNvPr id="59880" name="Freeform 1512"/>
            <p:cNvSpPr>
              <a:spLocks/>
            </p:cNvSpPr>
            <p:nvPr/>
          </p:nvSpPr>
          <p:spPr bwMode="auto">
            <a:xfrm>
              <a:off x="2358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1" name="Freeform 1513"/>
            <p:cNvSpPr>
              <a:spLocks/>
            </p:cNvSpPr>
            <p:nvPr/>
          </p:nvSpPr>
          <p:spPr bwMode="auto">
            <a:xfrm>
              <a:off x="2358" y="2302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83" name="Rectangle 1515"/>
          <p:cNvSpPr>
            <a:spLocks noChangeArrowheads="1"/>
          </p:cNvSpPr>
          <p:nvPr/>
        </p:nvSpPr>
        <p:spPr bwMode="auto">
          <a:xfrm>
            <a:off x="3741738" y="308292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699" name="Group 1518"/>
          <p:cNvGrpSpPr>
            <a:grpSpLocks/>
          </p:cNvGrpSpPr>
          <p:nvPr/>
        </p:nvGrpSpPr>
        <p:grpSpPr bwMode="auto">
          <a:xfrm>
            <a:off x="4340225" y="3036884"/>
            <a:ext cx="17463" cy="38100"/>
            <a:chOff x="2734" y="2273"/>
            <a:chExt cx="11" cy="24"/>
          </a:xfrm>
        </p:grpSpPr>
        <p:sp>
          <p:nvSpPr>
            <p:cNvPr id="59884" name="Freeform 1516"/>
            <p:cNvSpPr>
              <a:spLocks/>
            </p:cNvSpPr>
            <p:nvPr/>
          </p:nvSpPr>
          <p:spPr bwMode="auto">
            <a:xfrm>
              <a:off x="2734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5" name="Freeform 1517"/>
            <p:cNvSpPr>
              <a:spLocks/>
            </p:cNvSpPr>
            <p:nvPr/>
          </p:nvSpPr>
          <p:spPr bwMode="auto">
            <a:xfrm>
              <a:off x="2734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87" name="Rectangle 1519"/>
          <p:cNvSpPr>
            <a:spLocks noChangeArrowheads="1"/>
          </p:cNvSpPr>
          <p:nvPr/>
        </p:nvSpPr>
        <p:spPr bwMode="auto">
          <a:xfrm>
            <a:off x="4340225" y="303847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59705" name="Group 1522"/>
          <p:cNvGrpSpPr>
            <a:grpSpLocks/>
          </p:cNvGrpSpPr>
          <p:nvPr/>
        </p:nvGrpSpPr>
        <p:grpSpPr bwMode="auto">
          <a:xfrm>
            <a:off x="4368800" y="3036884"/>
            <a:ext cx="17463" cy="38100"/>
            <a:chOff x="2752" y="2273"/>
            <a:chExt cx="11" cy="24"/>
          </a:xfrm>
        </p:grpSpPr>
        <p:sp>
          <p:nvSpPr>
            <p:cNvPr id="59888" name="Freeform 1520"/>
            <p:cNvSpPr>
              <a:spLocks/>
            </p:cNvSpPr>
            <p:nvPr/>
          </p:nvSpPr>
          <p:spPr bwMode="auto">
            <a:xfrm>
              <a:off x="2752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9" name="Freeform 1521"/>
            <p:cNvSpPr>
              <a:spLocks/>
            </p:cNvSpPr>
            <p:nvPr/>
          </p:nvSpPr>
          <p:spPr bwMode="auto">
            <a:xfrm>
              <a:off x="2752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91" name="Rectangle 1523"/>
          <p:cNvSpPr>
            <a:spLocks noChangeArrowheads="1"/>
          </p:cNvSpPr>
          <p:nvPr/>
        </p:nvSpPr>
        <p:spPr bwMode="auto">
          <a:xfrm>
            <a:off x="4367213" y="303847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59708" name="Group 1526"/>
          <p:cNvGrpSpPr>
            <a:grpSpLocks/>
          </p:cNvGrpSpPr>
          <p:nvPr/>
        </p:nvGrpSpPr>
        <p:grpSpPr bwMode="auto">
          <a:xfrm>
            <a:off x="4340225" y="3036884"/>
            <a:ext cx="17463" cy="38100"/>
            <a:chOff x="2734" y="2273"/>
            <a:chExt cx="11" cy="24"/>
          </a:xfrm>
        </p:grpSpPr>
        <p:sp>
          <p:nvSpPr>
            <p:cNvPr id="59892" name="Freeform 1524"/>
            <p:cNvSpPr>
              <a:spLocks/>
            </p:cNvSpPr>
            <p:nvPr/>
          </p:nvSpPr>
          <p:spPr bwMode="auto">
            <a:xfrm>
              <a:off x="2734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3" name="Freeform 1525"/>
            <p:cNvSpPr>
              <a:spLocks/>
            </p:cNvSpPr>
            <p:nvPr/>
          </p:nvSpPr>
          <p:spPr bwMode="auto">
            <a:xfrm>
              <a:off x="2734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95" name="Rectangle 1527"/>
          <p:cNvSpPr>
            <a:spLocks noChangeArrowheads="1"/>
          </p:cNvSpPr>
          <p:nvPr/>
        </p:nvSpPr>
        <p:spPr bwMode="auto">
          <a:xfrm>
            <a:off x="4340225" y="3038471"/>
            <a:ext cx="15875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928" name="Group 1530"/>
          <p:cNvGrpSpPr>
            <a:grpSpLocks/>
          </p:cNvGrpSpPr>
          <p:nvPr/>
        </p:nvGrpSpPr>
        <p:grpSpPr bwMode="auto">
          <a:xfrm>
            <a:off x="4368800" y="3036884"/>
            <a:ext cx="17463" cy="38100"/>
            <a:chOff x="2752" y="2273"/>
            <a:chExt cx="11" cy="24"/>
          </a:xfrm>
        </p:grpSpPr>
        <p:sp>
          <p:nvSpPr>
            <p:cNvPr id="59896" name="Freeform 1528"/>
            <p:cNvSpPr>
              <a:spLocks/>
            </p:cNvSpPr>
            <p:nvPr/>
          </p:nvSpPr>
          <p:spPr bwMode="auto">
            <a:xfrm>
              <a:off x="2752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7" name="Freeform 1529"/>
            <p:cNvSpPr>
              <a:spLocks/>
            </p:cNvSpPr>
            <p:nvPr/>
          </p:nvSpPr>
          <p:spPr bwMode="auto">
            <a:xfrm>
              <a:off x="2752" y="2273"/>
              <a:ext cx="11" cy="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4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899" name="Rectangle 1531"/>
          <p:cNvSpPr>
            <a:spLocks noChangeArrowheads="1"/>
          </p:cNvSpPr>
          <p:nvPr/>
        </p:nvSpPr>
        <p:spPr bwMode="auto">
          <a:xfrm>
            <a:off x="4367213" y="3038471"/>
            <a:ext cx="190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929" name="Group 1534"/>
          <p:cNvGrpSpPr>
            <a:grpSpLocks/>
          </p:cNvGrpSpPr>
          <p:nvPr/>
        </p:nvGrpSpPr>
        <p:grpSpPr bwMode="auto">
          <a:xfrm>
            <a:off x="4067175" y="3028946"/>
            <a:ext cx="17463" cy="39688"/>
            <a:chOff x="2562" y="2268"/>
            <a:chExt cx="11" cy="25"/>
          </a:xfrm>
        </p:grpSpPr>
        <p:sp>
          <p:nvSpPr>
            <p:cNvPr id="59900" name="Freeform 1532"/>
            <p:cNvSpPr>
              <a:spLocks/>
            </p:cNvSpPr>
            <p:nvPr/>
          </p:nvSpPr>
          <p:spPr bwMode="auto">
            <a:xfrm>
              <a:off x="2562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1" name="Freeform 1533"/>
            <p:cNvSpPr>
              <a:spLocks/>
            </p:cNvSpPr>
            <p:nvPr/>
          </p:nvSpPr>
          <p:spPr bwMode="auto">
            <a:xfrm>
              <a:off x="2562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903" name="Rectangle 1535"/>
          <p:cNvSpPr>
            <a:spLocks noChangeArrowheads="1"/>
          </p:cNvSpPr>
          <p:nvPr/>
        </p:nvSpPr>
        <p:spPr bwMode="auto">
          <a:xfrm>
            <a:off x="4068763" y="3030534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930" name="Group 1538"/>
          <p:cNvGrpSpPr>
            <a:grpSpLocks/>
          </p:cNvGrpSpPr>
          <p:nvPr/>
        </p:nvGrpSpPr>
        <p:grpSpPr bwMode="auto">
          <a:xfrm>
            <a:off x="4095750" y="3028946"/>
            <a:ext cx="17463" cy="39688"/>
            <a:chOff x="2580" y="2268"/>
            <a:chExt cx="11" cy="25"/>
          </a:xfrm>
        </p:grpSpPr>
        <p:sp>
          <p:nvSpPr>
            <p:cNvPr id="59904" name="Freeform 1536"/>
            <p:cNvSpPr>
              <a:spLocks/>
            </p:cNvSpPr>
            <p:nvPr/>
          </p:nvSpPr>
          <p:spPr bwMode="auto">
            <a:xfrm>
              <a:off x="2580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5" name="Freeform 1537"/>
            <p:cNvSpPr>
              <a:spLocks/>
            </p:cNvSpPr>
            <p:nvPr/>
          </p:nvSpPr>
          <p:spPr bwMode="auto">
            <a:xfrm>
              <a:off x="2580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907" name="Rectangle 1539"/>
          <p:cNvSpPr>
            <a:spLocks noChangeArrowheads="1"/>
          </p:cNvSpPr>
          <p:nvPr/>
        </p:nvSpPr>
        <p:spPr bwMode="auto">
          <a:xfrm>
            <a:off x="4095750" y="30305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931" name="Group 1542"/>
          <p:cNvGrpSpPr>
            <a:grpSpLocks/>
          </p:cNvGrpSpPr>
          <p:nvPr/>
        </p:nvGrpSpPr>
        <p:grpSpPr bwMode="auto">
          <a:xfrm>
            <a:off x="4067175" y="3028946"/>
            <a:ext cx="17463" cy="39688"/>
            <a:chOff x="2562" y="2268"/>
            <a:chExt cx="11" cy="25"/>
          </a:xfrm>
        </p:grpSpPr>
        <p:sp>
          <p:nvSpPr>
            <p:cNvPr id="59908" name="Freeform 1540"/>
            <p:cNvSpPr>
              <a:spLocks/>
            </p:cNvSpPr>
            <p:nvPr/>
          </p:nvSpPr>
          <p:spPr bwMode="auto">
            <a:xfrm>
              <a:off x="2562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9" name="Freeform 1541"/>
            <p:cNvSpPr>
              <a:spLocks/>
            </p:cNvSpPr>
            <p:nvPr/>
          </p:nvSpPr>
          <p:spPr bwMode="auto">
            <a:xfrm>
              <a:off x="2562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3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3" y="25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3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911" name="Rectangle 1543"/>
          <p:cNvSpPr>
            <a:spLocks noChangeArrowheads="1"/>
          </p:cNvSpPr>
          <p:nvPr/>
        </p:nvSpPr>
        <p:spPr bwMode="auto">
          <a:xfrm>
            <a:off x="4068763" y="3030534"/>
            <a:ext cx="1587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grpSp>
        <p:nvGrpSpPr>
          <p:cNvPr id="8932" name="Group 1546"/>
          <p:cNvGrpSpPr>
            <a:grpSpLocks/>
          </p:cNvGrpSpPr>
          <p:nvPr/>
        </p:nvGrpSpPr>
        <p:grpSpPr bwMode="auto">
          <a:xfrm>
            <a:off x="4095750" y="3028946"/>
            <a:ext cx="17463" cy="39688"/>
            <a:chOff x="2580" y="2268"/>
            <a:chExt cx="11" cy="25"/>
          </a:xfrm>
        </p:grpSpPr>
        <p:sp>
          <p:nvSpPr>
            <p:cNvPr id="59912" name="Freeform 1544"/>
            <p:cNvSpPr>
              <a:spLocks/>
            </p:cNvSpPr>
            <p:nvPr/>
          </p:nvSpPr>
          <p:spPr bwMode="auto">
            <a:xfrm>
              <a:off x="2580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3" name="Freeform 1545"/>
            <p:cNvSpPr>
              <a:spLocks/>
            </p:cNvSpPr>
            <p:nvPr/>
          </p:nvSpPr>
          <p:spPr bwMode="auto">
            <a:xfrm>
              <a:off x="2580" y="2268"/>
              <a:ext cx="11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11" y="4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915" name="Rectangle 1547"/>
          <p:cNvSpPr>
            <a:spLocks noChangeArrowheads="1"/>
          </p:cNvSpPr>
          <p:nvPr/>
        </p:nvSpPr>
        <p:spPr bwMode="auto">
          <a:xfrm>
            <a:off x="4095750" y="3030534"/>
            <a:ext cx="190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grpSp>
        <p:nvGrpSpPr>
          <p:cNvPr id="8933" name="Group 1550"/>
          <p:cNvGrpSpPr>
            <a:grpSpLocks/>
          </p:cNvGrpSpPr>
          <p:nvPr/>
        </p:nvGrpSpPr>
        <p:grpSpPr bwMode="auto">
          <a:xfrm>
            <a:off x="5141913" y="2911471"/>
            <a:ext cx="19050" cy="23813"/>
            <a:chOff x="3239" y="2194"/>
            <a:chExt cx="12" cy="15"/>
          </a:xfrm>
        </p:grpSpPr>
        <p:sp>
          <p:nvSpPr>
            <p:cNvPr id="59916" name="Freeform 1548"/>
            <p:cNvSpPr>
              <a:spLocks/>
            </p:cNvSpPr>
            <p:nvPr/>
          </p:nvSpPr>
          <p:spPr bwMode="auto">
            <a:xfrm>
              <a:off x="3239" y="2194"/>
              <a:ext cx="12" cy="15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2" y="15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lnTo>
                    <a:pt x="12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7" name="Freeform 1549"/>
            <p:cNvSpPr>
              <a:spLocks/>
            </p:cNvSpPr>
            <p:nvPr/>
          </p:nvSpPr>
          <p:spPr bwMode="auto">
            <a:xfrm>
              <a:off x="3239" y="2194"/>
              <a:ext cx="12" cy="15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2" y="15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lnTo>
                    <a:pt x="12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2" y="1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36" name="Group 1553"/>
          <p:cNvGrpSpPr>
            <a:grpSpLocks/>
          </p:cNvGrpSpPr>
          <p:nvPr/>
        </p:nvGrpSpPr>
        <p:grpSpPr bwMode="auto">
          <a:xfrm>
            <a:off x="3438525" y="2909884"/>
            <a:ext cx="17463" cy="23812"/>
            <a:chOff x="2166" y="2193"/>
            <a:chExt cx="11" cy="15"/>
          </a:xfrm>
        </p:grpSpPr>
        <p:sp>
          <p:nvSpPr>
            <p:cNvPr id="59919" name="Freeform 1551"/>
            <p:cNvSpPr>
              <a:spLocks/>
            </p:cNvSpPr>
            <p:nvPr/>
          </p:nvSpPr>
          <p:spPr bwMode="auto">
            <a:xfrm>
              <a:off x="2166" y="2193"/>
              <a:ext cx="11" cy="15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11" y="15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lnTo>
                    <a:pt x="11" y="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0" name="Freeform 1552"/>
            <p:cNvSpPr>
              <a:spLocks/>
            </p:cNvSpPr>
            <p:nvPr/>
          </p:nvSpPr>
          <p:spPr bwMode="auto">
            <a:xfrm>
              <a:off x="2166" y="2193"/>
              <a:ext cx="11" cy="15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11" y="15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lnTo>
                    <a:pt x="11" y="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11" y="15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925" name="Rectangle 1557"/>
          <p:cNvSpPr>
            <a:spLocks noChangeArrowheads="1"/>
          </p:cNvSpPr>
          <p:nvPr/>
        </p:nvSpPr>
        <p:spPr bwMode="auto">
          <a:xfrm>
            <a:off x="1374775" y="3406771"/>
            <a:ext cx="6873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1600" b="1"/>
              <a:t>CTF2</a:t>
            </a:r>
            <a:endParaRPr lang="en-US" sz="1600" b="1"/>
          </a:p>
        </p:txBody>
      </p:sp>
      <p:sp>
        <p:nvSpPr>
          <p:cNvPr id="59927" name="Rectangle 1559"/>
          <p:cNvSpPr>
            <a:spLocks noChangeArrowheads="1"/>
          </p:cNvSpPr>
          <p:nvPr/>
        </p:nvSpPr>
        <p:spPr bwMode="auto">
          <a:xfrm>
            <a:off x="4205288" y="3086096"/>
            <a:ext cx="8366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b="1"/>
              <a:t>CLEX</a:t>
            </a:r>
          </a:p>
        </p:txBody>
      </p:sp>
      <p:sp>
        <p:nvSpPr>
          <p:cNvPr id="147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3220"/>
          </a:xfrm>
        </p:spPr>
        <p:txBody>
          <a:bodyPr>
            <a:spAutoFit/>
          </a:bodyPr>
          <a:lstStyle/>
          <a:p>
            <a:r>
              <a:rPr lang="fr-CH" sz="2800" dirty="0" smtClean="0">
                <a:solidFill>
                  <a:srgbClr val="0000DC"/>
                </a:solidFill>
              </a:rPr>
              <a:t>To set the stage…</a:t>
            </a:r>
            <a:endParaRPr lang="en-US" sz="2800" dirty="0">
              <a:solidFill>
                <a:srgbClr val="0000DC"/>
              </a:solidFill>
            </a:endParaRPr>
          </a:p>
        </p:txBody>
      </p:sp>
      <p:sp>
        <p:nvSpPr>
          <p:cNvPr id="1461" name="Rectangle 1460"/>
          <p:cNvSpPr/>
          <p:nvPr/>
        </p:nvSpPr>
        <p:spPr>
          <a:xfrm>
            <a:off x="2646000" y="1350000"/>
            <a:ext cx="6444000" cy="241200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TextBox 1467"/>
          <p:cNvSpPr txBox="1"/>
          <p:nvPr/>
        </p:nvSpPr>
        <p:spPr>
          <a:xfrm>
            <a:off x="142845" y="4929198"/>
            <a:ext cx="87868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u="sng" dirty="0" smtClean="0"/>
              <a:t>30 GHz </a:t>
            </a:r>
            <a:r>
              <a:rPr lang="fr-CH" u="sng" dirty="0" err="1" smtClean="0"/>
              <a:t>activities</a:t>
            </a:r>
            <a:r>
              <a:rPr lang="fr-CH" u="sng" dirty="0" smtClean="0"/>
              <a:t> : 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CH" dirty="0" err="1" smtClean="0"/>
              <a:t>Reminiscence</a:t>
            </a:r>
            <a:r>
              <a:rPr lang="fr-CH" dirty="0" smtClean="0"/>
              <a:t> of the time </a:t>
            </a:r>
            <a:r>
              <a:rPr lang="fr-CH" dirty="0" err="1" smtClean="0"/>
              <a:t>when</a:t>
            </a:r>
            <a:r>
              <a:rPr lang="fr-CH" dirty="0" smtClean="0"/>
              <a:t> CLIC operating </a:t>
            </a:r>
            <a:r>
              <a:rPr lang="fr-CH" dirty="0" err="1" smtClean="0"/>
              <a:t>frequency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not </a:t>
            </a:r>
            <a:r>
              <a:rPr lang="fr-CH" dirty="0" err="1" smtClean="0"/>
              <a:t>yet</a:t>
            </a:r>
            <a:r>
              <a:rPr lang="fr-CH" dirty="0" smtClean="0"/>
              <a:t> 12 GHz.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test </a:t>
            </a:r>
            <a:r>
              <a:rPr lang="fr-CH" dirty="0" err="1" smtClean="0"/>
              <a:t>scientific</a:t>
            </a:r>
            <a:r>
              <a:rPr lang="fr-CH" dirty="0" smtClean="0"/>
              <a:t> </a:t>
            </a:r>
            <a:r>
              <a:rPr lang="fr-CH" dirty="0" err="1" smtClean="0"/>
              <a:t>hypothesis</a:t>
            </a:r>
            <a:r>
              <a:rPr lang="fr-CH" dirty="0" smtClean="0"/>
              <a:t>.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CH" dirty="0" smtClean="0"/>
              <a:t>The speed </a:t>
            </a:r>
            <a:r>
              <a:rPr lang="fr-CH" dirty="0" err="1" smtClean="0"/>
              <a:t>bump</a:t>
            </a:r>
            <a:r>
              <a:rPr lang="fr-CH" dirty="0" smtClean="0"/>
              <a:t> and TM</a:t>
            </a:r>
            <a:r>
              <a:rPr lang="fr-CH" baseline="-25000" dirty="0" smtClean="0"/>
              <a:t>02</a:t>
            </a:r>
            <a:r>
              <a:rPr lang="fr-CH" dirty="0" smtClean="0"/>
              <a:t> structures are </a:t>
            </a:r>
            <a:r>
              <a:rPr lang="fr-CH" dirty="0" err="1" smtClean="0"/>
              <a:t>based</a:t>
            </a:r>
            <a:r>
              <a:rPr lang="fr-CH" dirty="0" smtClean="0"/>
              <a:t> on the design of the </a:t>
            </a:r>
            <a:r>
              <a:rPr lang="fr-CH" dirty="0" err="1" smtClean="0"/>
              <a:t>older</a:t>
            </a:r>
            <a:r>
              <a:rPr lang="fr-CH" dirty="0" smtClean="0"/>
              <a:t> 3.5 mm </a:t>
            </a:r>
            <a:r>
              <a:rPr lang="fr-CH" dirty="0" err="1" smtClean="0"/>
              <a:t>diameter</a:t>
            </a:r>
            <a:r>
              <a:rPr lang="fr-CH" dirty="0" smtClean="0"/>
              <a:t> structure.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943600" cy="487363"/>
          </a:xfrm>
        </p:spPr>
        <p:txBody>
          <a:bodyPr/>
          <a:lstStyle/>
          <a:p>
            <a:r>
              <a:rPr lang="en-US" sz="2400" dirty="0">
                <a:solidFill>
                  <a:srgbClr val="0000DC"/>
                </a:solidFill>
              </a:rPr>
              <a:t>Why speed bump?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From Igor’s presentation at the X band workshop: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43840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Very often we do observe, that after accelerating structure processing the most of the surface modifications take place in a few first cells. Also the number of cells involved  is correlated with the group velocity, the less the Vg the fewer cells modified.</a:t>
            </a:r>
          </a:p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90498" y="3863975"/>
            <a:ext cx="8563004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omic Sans MS" pitchFamily="66" charset="0"/>
              </a:rPr>
              <a:t>What </a:t>
            </a:r>
            <a:r>
              <a:rPr lang="en-US" sz="1600" dirty="0" smtClean="0">
                <a:latin typeface="Comic Sans MS" pitchFamily="66" charset="0"/>
              </a:rPr>
              <a:t>we do certainly </a:t>
            </a:r>
            <a:r>
              <a:rPr lang="en-US" sz="1600" dirty="0">
                <a:latin typeface="Comic Sans MS" pitchFamily="66" charset="0"/>
              </a:rPr>
              <a:t>know, the breakdown ignition is a very fast process: 0.1 -10 ns. If so, one can propose the main difference between the “first” and “second” cell is accessible bandwidth.</a:t>
            </a:r>
          </a:p>
          <a:p>
            <a:pPr algn="just"/>
            <a:r>
              <a:rPr lang="en-US" sz="1600" dirty="0">
                <a:latin typeface="Comic Sans MS" pitchFamily="66" charset="0"/>
              </a:rPr>
              <a:t>And the lower group velocity the more the difference.</a:t>
            </a:r>
          </a:p>
          <a:p>
            <a:pPr algn="just"/>
            <a:r>
              <a:rPr lang="en-US" sz="1600" dirty="0">
                <a:latin typeface="Comic Sans MS" pitchFamily="66" charset="0"/>
              </a:rPr>
              <a:t>The first cell, if breakdown occurs is loaded by the input coupler/waveguide and is very specific in terms of bandwidth.  </a:t>
            </a:r>
          </a:p>
          <a:p>
            <a:pPr algn="just"/>
            <a:r>
              <a:rPr lang="en-US" sz="1600" dirty="0" smtClean="0">
                <a:latin typeface="Comic Sans MS" pitchFamily="66" charset="0"/>
              </a:rPr>
              <a:t>In other words, the first cell can accept “more” energy during breakdown initiation than the following ones. </a:t>
            </a:r>
          </a:p>
          <a:p>
            <a:pPr algn="just"/>
            <a:r>
              <a:rPr lang="en-US" sz="1600" dirty="0" smtClean="0">
                <a:latin typeface="Comic Sans MS" pitchFamily="66" charset="0"/>
              </a:rPr>
              <a:t>We do not know the exact transient behavior of the breakdown and the structure bandwidth could play important role. </a:t>
            </a:r>
            <a:endParaRPr lang="el-GR" sz="1600" dirty="0">
              <a:latin typeface="Comic Sans MS" pitchFamily="66" charset="0"/>
            </a:endParaRPr>
          </a:p>
        </p:txBody>
      </p:sp>
      <p:pic>
        <p:nvPicPr>
          <p:cNvPr id="19" name="8 Imagen" descr="HDS60Pictur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38188"/>
            <a:ext cx="44958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0 Grupo"/>
          <p:cNvGrpSpPr>
            <a:grpSpLocks/>
          </p:cNvGrpSpPr>
          <p:nvPr/>
        </p:nvGrpSpPr>
        <p:grpSpPr bwMode="auto">
          <a:xfrm>
            <a:off x="4419600" y="2895600"/>
            <a:ext cx="1371600" cy="835025"/>
            <a:chOff x="304800" y="6019800"/>
            <a:chExt cx="1371600" cy="835025"/>
          </a:xfrm>
        </p:grpSpPr>
        <p:sp>
          <p:nvSpPr>
            <p:cNvPr id="20491" name="32 CuadroTexto"/>
            <p:cNvSpPr txBox="1">
              <a:spLocks noChangeArrowheads="1"/>
            </p:cNvSpPr>
            <p:nvPr/>
          </p:nvSpPr>
          <p:spPr bwMode="auto">
            <a:xfrm>
              <a:off x="304800" y="6488113"/>
              <a:ext cx="1295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HDS 60 L</a:t>
              </a:r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>
              <a:off x="304800" y="6400800"/>
              <a:ext cx="1371600" cy="158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3" name="32 CuadroTexto"/>
            <p:cNvSpPr txBox="1">
              <a:spLocks noChangeArrowheads="1"/>
            </p:cNvSpPr>
            <p:nvPr/>
          </p:nvSpPr>
          <p:spPr bwMode="auto">
            <a:xfrm>
              <a:off x="533400" y="601980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P</a:t>
              </a:r>
              <a:r>
                <a:rPr lang="en-US" baseline="-25000">
                  <a:solidFill>
                    <a:srgbClr val="FF0000"/>
                  </a:solidFill>
                </a:rPr>
                <a:t>INC</a:t>
              </a:r>
            </a:p>
          </p:txBody>
        </p:sp>
      </p:grpSp>
      <p:grpSp>
        <p:nvGrpSpPr>
          <p:cNvPr id="3" name="29 Grupo"/>
          <p:cNvGrpSpPr>
            <a:grpSpLocks/>
          </p:cNvGrpSpPr>
          <p:nvPr/>
        </p:nvGrpSpPr>
        <p:grpSpPr bwMode="auto">
          <a:xfrm>
            <a:off x="7772400" y="2895600"/>
            <a:ext cx="1371600" cy="835025"/>
            <a:chOff x="4800600" y="6019800"/>
            <a:chExt cx="1371600" cy="835025"/>
          </a:xfrm>
        </p:grpSpPr>
        <p:sp>
          <p:nvSpPr>
            <p:cNvPr id="20495" name="32 CuadroTexto"/>
            <p:cNvSpPr txBox="1">
              <a:spLocks noChangeArrowheads="1"/>
            </p:cNvSpPr>
            <p:nvPr/>
          </p:nvSpPr>
          <p:spPr bwMode="auto">
            <a:xfrm>
              <a:off x="4876800" y="6488113"/>
              <a:ext cx="1295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HDS 60 S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 rot="10800000">
              <a:off x="4800600" y="6400800"/>
              <a:ext cx="1219200" cy="158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7" name="32 CuadroTexto"/>
            <p:cNvSpPr txBox="1">
              <a:spLocks noChangeArrowheads="1"/>
            </p:cNvSpPr>
            <p:nvPr/>
          </p:nvSpPr>
          <p:spPr bwMode="auto">
            <a:xfrm>
              <a:off x="5181600" y="601980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P</a:t>
              </a:r>
              <a:r>
                <a:rPr lang="en-US" baseline="-25000">
                  <a:solidFill>
                    <a:srgbClr val="FF0000"/>
                  </a:solidFill>
                </a:rPr>
                <a:t>INC</a:t>
              </a:r>
            </a:p>
          </p:txBody>
        </p:sp>
      </p:grpSp>
      <p:pic>
        <p:nvPicPr>
          <p:cNvPr id="20498" name="Picture 18" descr="speed-bu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762000"/>
            <a:ext cx="1828800" cy="1676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 rot="20059545">
            <a:off x="-286730" y="219481"/>
            <a:ext cx="27143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Riccardo Zennaro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4200" y="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DC"/>
                </a:solidFill>
              </a:rPr>
              <a:t>Speed bump (TM</a:t>
            </a:r>
            <a:r>
              <a:rPr lang="en-US" sz="2400" baseline="-25000" dirty="0">
                <a:solidFill>
                  <a:srgbClr val="0000DC"/>
                </a:solidFill>
              </a:rPr>
              <a:t>03</a:t>
            </a:r>
            <a:r>
              <a:rPr lang="en-US" sz="2400" dirty="0">
                <a:solidFill>
                  <a:srgbClr val="0000DC"/>
                </a:solidFill>
              </a:rPr>
              <a:t>)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1057260"/>
            <a:ext cx="4191000" cy="3186113"/>
            <a:chOff x="384" y="1632"/>
            <a:chExt cx="2942" cy="2262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534" t="16716" r="3659" b="30534"/>
            <a:stretch>
              <a:fillRect/>
            </a:stretch>
          </p:blipFill>
          <p:spPr bwMode="auto">
            <a:xfrm>
              <a:off x="384" y="1632"/>
              <a:ext cx="2942" cy="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1104" y="2160"/>
              <a:ext cx="4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912" y="1824"/>
              <a:ext cx="91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R=14.398 mm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323" y="3195"/>
              <a:ext cx="0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104" y="3504"/>
              <a:ext cx="1152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/>
                <a:t>R_iris</a:t>
              </a:r>
              <a:r>
                <a:rPr lang="en-US" sz="1200" dirty="0"/>
                <a:t>= 2.428 mm</a:t>
              </a:r>
            </a:p>
            <a:p>
              <a:pPr>
                <a:spcBef>
                  <a:spcPct val="50000"/>
                </a:spcBef>
              </a:pPr>
              <a:r>
                <a:rPr lang="en-US" sz="1200" dirty="0" err="1"/>
                <a:t>Iris_thickness</a:t>
              </a:r>
              <a:r>
                <a:rPr lang="en-US" sz="1200" dirty="0"/>
                <a:t>= 1mm</a:t>
              </a:r>
            </a:p>
          </p:txBody>
        </p:sp>
      </p:grp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1265245"/>
            <a:ext cx="48958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844" y="4594878"/>
            <a:ext cx="88583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u="sng" dirty="0" smtClean="0"/>
              <a:t>Goal</a:t>
            </a:r>
            <a:r>
              <a:rPr lang="fr-CH" dirty="0" smtClean="0"/>
              <a:t> : « </a:t>
            </a:r>
            <a:r>
              <a:rPr lang="fr-CH" dirty="0" err="1" smtClean="0"/>
              <a:t>protect</a:t>
            </a:r>
            <a:r>
              <a:rPr lang="fr-CH" dirty="0" smtClean="0"/>
              <a:t> » the structure by </a:t>
            </a:r>
            <a:r>
              <a:rPr lang="fr-CH" dirty="0" err="1" smtClean="0"/>
              <a:t>lowering</a:t>
            </a:r>
            <a:r>
              <a:rPr lang="fr-CH" dirty="0" smtClean="0"/>
              <a:t> </a:t>
            </a:r>
            <a:r>
              <a:rPr lang="fr-CH" dirty="0" err="1" smtClean="0"/>
              <a:t>V</a:t>
            </a:r>
            <a:r>
              <a:rPr lang="fr-CH" baseline="-25000" dirty="0" err="1" smtClean="0"/>
              <a:t>g</a:t>
            </a:r>
            <a:r>
              <a:rPr lang="fr-CH" dirty="0" smtClean="0"/>
              <a:t> in the first </a:t>
            </a:r>
            <a:r>
              <a:rPr lang="fr-CH" dirty="0" err="1" smtClean="0"/>
              <a:t>cell</a:t>
            </a:r>
            <a:r>
              <a:rPr lang="fr-CH" dirty="0" smtClean="0"/>
              <a:t> (</a:t>
            </a:r>
            <a:r>
              <a:rPr lang="fr-CH" dirty="0" err="1" smtClean="0"/>
              <a:t>usually</a:t>
            </a:r>
            <a:r>
              <a:rPr lang="fr-CH" dirty="0" smtClean="0"/>
              <a:t> the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damaged</a:t>
            </a:r>
            <a:r>
              <a:rPr lang="fr-CH" dirty="0" smtClean="0"/>
              <a:t>).</a:t>
            </a:r>
          </a:p>
          <a:p>
            <a:endParaRPr lang="fr-CH" dirty="0" smtClean="0"/>
          </a:p>
          <a:p>
            <a:r>
              <a:rPr lang="fr-CH" u="sng" dirty="0" err="1" smtClean="0"/>
              <a:t>Tested</a:t>
            </a:r>
            <a:r>
              <a:rPr lang="fr-CH" u="sng" dirty="0" smtClean="0"/>
              <a:t> in </a:t>
            </a:r>
            <a:r>
              <a:rPr lang="fr-CH" u="sng" dirty="0" err="1" smtClean="0"/>
              <a:t>both</a:t>
            </a:r>
            <a:r>
              <a:rPr lang="fr-CH" u="sng" dirty="0" smtClean="0"/>
              <a:t> direction : 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fr-CH" dirty="0" smtClean="0"/>
              <a:t>RF </a:t>
            </a:r>
            <a:r>
              <a:rPr lang="fr-CH" dirty="0" err="1" smtClean="0"/>
              <a:t>fed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the input (4.1×10</a:t>
            </a:r>
            <a:r>
              <a:rPr lang="fr-CH" baseline="30000" dirty="0" smtClean="0"/>
              <a:t>6</a:t>
            </a:r>
            <a:r>
              <a:rPr lang="fr-CH" dirty="0" smtClean="0"/>
              <a:t> pulses, 2186 breakdown) → the speed </a:t>
            </a:r>
            <a:r>
              <a:rPr lang="fr-CH" dirty="0" err="1" smtClean="0"/>
              <a:t>bump</a:t>
            </a:r>
            <a:r>
              <a:rPr lang="fr-CH" dirty="0" smtClean="0"/>
              <a:t> </a:t>
            </a:r>
            <a:r>
              <a:rPr lang="fr-CH" dirty="0" err="1" smtClean="0"/>
              <a:t>plays</a:t>
            </a:r>
            <a:r>
              <a:rPr lang="fr-CH" dirty="0" smtClean="0"/>
              <a:t> </a:t>
            </a:r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role</a:t>
            </a:r>
            <a:endParaRPr lang="fr-CH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fr-CH" dirty="0" smtClean="0"/>
              <a:t>RF </a:t>
            </a:r>
            <a:r>
              <a:rPr lang="fr-CH" dirty="0" err="1" smtClean="0"/>
              <a:t>from</a:t>
            </a:r>
            <a:r>
              <a:rPr lang="fr-CH" dirty="0" smtClean="0"/>
              <a:t> the output (1.7×10</a:t>
            </a:r>
            <a:r>
              <a:rPr lang="fr-CH" baseline="30000" dirty="0" smtClean="0"/>
              <a:t>6</a:t>
            </a:r>
            <a:r>
              <a:rPr lang="fr-CH" dirty="0" smtClean="0"/>
              <a:t> pulses, 501 breakdown) → the speed </a:t>
            </a:r>
            <a:r>
              <a:rPr lang="fr-CH" dirty="0" err="1" smtClean="0"/>
              <a:t>bump</a:t>
            </a:r>
            <a:r>
              <a:rPr lang="fr-CH" dirty="0" smtClean="0"/>
              <a:t> has no </a:t>
            </a:r>
            <a:r>
              <a:rPr lang="fr-CH" dirty="0" err="1" smtClean="0"/>
              <a:t>effect</a:t>
            </a:r>
            <a:endParaRPr lang="en-US" dirty="0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285852" y="1497915"/>
            <a:ext cx="30003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Test structure in disks: 30 cell and identical mode launcher of the </a:t>
            </a:r>
            <a:r>
              <a:rPr lang="en-US" sz="1100" dirty="0" smtClean="0"/>
              <a:t>conventional “</a:t>
            </a:r>
            <a:r>
              <a:rPr lang="en-US" sz="1100" dirty="0" smtClean="0">
                <a:cs typeface="Arial" charset="0"/>
              </a:rPr>
              <a:t>3.5 mm structure”</a:t>
            </a:r>
            <a:endParaRPr lang="en-US" sz="1100" dirty="0"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540455" flipH="1">
            <a:off x="6785632" y="219481"/>
            <a:ext cx="27143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Riccardo Zennaro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094" y="6429396"/>
            <a:ext cx="5399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0000FF"/>
                </a:solidFill>
              </a:rPr>
              <a:t>→    Equivalent to 19 + 8 « SLAC </a:t>
            </a:r>
            <a:r>
              <a:rPr lang="fr-CH" sz="2000" dirty="0" err="1" smtClean="0">
                <a:solidFill>
                  <a:srgbClr val="0000FF"/>
                </a:solidFill>
              </a:rPr>
              <a:t>hours</a:t>
            </a:r>
            <a:r>
              <a:rPr lang="fr-CH" sz="2000" dirty="0" smtClean="0">
                <a:solidFill>
                  <a:srgbClr val="0000FF"/>
                </a:solidFill>
              </a:rPr>
              <a:t> » @ 60 Hz…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d&amp;PulseLength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06"/>
            <a:ext cx="9144000" cy="64314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534034" y="3532850"/>
            <a:ext cx="52200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962926" y="3532850"/>
            <a:ext cx="52200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43240" y="3845486"/>
            <a:ext cx="2428892" cy="1588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71934" y="3559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Breakdown rate 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EC5B-D39F-41A3-8CB1-99FDA5090C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Breakdown rate vs gradient</a:t>
            </a:r>
            <a:r>
              <a:rPr kumimoji="0" lang="fr-CH" sz="2800" b="0" i="0" u="none" strike="noStrike" kern="1200" cap="none" spc="0" normalizeH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speed </a:t>
            </a:r>
            <a:r>
              <a:rPr kumimoji="0" lang="fr-CH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bump</a:t>
            </a:r>
            <a:r>
              <a:rPr kumimoji="0" lang="fr-CH" sz="2800" b="0" i="0" u="none" strike="noStrike" kern="1200" cap="none" spc="0" normalizeH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30-sb_BDR_vs_Grad_Mathias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408"/>
            <a:ext cx="9144000" cy="62815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57290" y="1785926"/>
            <a:ext cx="128588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Drate_vs-Grad(withErrorBars).em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76408"/>
            <a:ext cx="9144000" cy="6281592"/>
          </a:xfrm>
          <a:prstGeom prst="rect">
            <a:avLst/>
          </a:prstGeom>
        </p:spPr>
      </p:pic>
      <p:pic>
        <p:nvPicPr>
          <p:cNvPr id="13" name="Picture 12" descr="3,5mm_old_BDR_vs_Grad.em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76408"/>
            <a:ext cx="9144000" cy="62815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5852" y="2366183"/>
            <a:ext cx="157286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rgbClr val="00F100"/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fr-CH" sz="900" dirty="0" smtClean="0">
                <a:solidFill>
                  <a:srgbClr val="00F1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CH" sz="10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fr-CH" sz="1000" dirty="0" smtClean="0">
                <a:latin typeface="Arial" pitchFamily="34" charset="0"/>
                <a:cs typeface="Arial" pitchFamily="34" charset="0"/>
              </a:rPr>
              <a:t> 3.5mm structure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3.5 mm structures 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414" y="1571612"/>
            <a:ext cx="4643470" cy="72327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92075" indent="-9207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00FF"/>
                </a:solidFill>
              </a:rPr>
              <a:t>Vertical </a:t>
            </a:r>
            <a:r>
              <a:rPr lang="fr-CH" sz="1200" dirty="0" err="1" smtClean="0">
                <a:solidFill>
                  <a:srgbClr val="0000FF"/>
                </a:solidFill>
              </a:rPr>
              <a:t>error</a:t>
            </a:r>
            <a:r>
              <a:rPr lang="fr-CH" sz="1200" dirty="0" smtClean="0">
                <a:solidFill>
                  <a:srgbClr val="0000FF"/>
                </a:solidFill>
              </a:rPr>
              <a:t> bars </a:t>
            </a:r>
            <a:r>
              <a:rPr lang="fr-CH" sz="1200" dirty="0" err="1" smtClean="0">
                <a:solidFill>
                  <a:srgbClr val="0000FF"/>
                </a:solidFill>
              </a:rPr>
              <a:t>calculated</a:t>
            </a:r>
            <a:r>
              <a:rPr lang="fr-CH" sz="1200" dirty="0" smtClean="0">
                <a:solidFill>
                  <a:srgbClr val="0000FF"/>
                </a:solidFill>
              </a:rPr>
              <a:t> </a:t>
            </a:r>
            <a:r>
              <a:rPr lang="fr-CH" sz="1200" dirty="0" err="1" smtClean="0">
                <a:solidFill>
                  <a:srgbClr val="0000FF"/>
                </a:solidFill>
              </a:rPr>
              <a:t>assuming</a:t>
            </a:r>
            <a:r>
              <a:rPr lang="fr-CH" sz="1200" dirty="0" smtClean="0">
                <a:solidFill>
                  <a:srgbClr val="0000FF"/>
                </a:solidFill>
              </a:rPr>
              <a:t> an </a:t>
            </a:r>
            <a:r>
              <a:rPr lang="fr-CH" sz="1200" dirty="0" err="1" smtClean="0">
                <a:solidFill>
                  <a:srgbClr val="0000FF"/>
                </a:solidFill>
              </a:rPr>
              <a:t>error</a:t>
            </a:r>
            <a:r>
              <a:rPr lang="fr-CH" sz="1200" dirty="0" smtClean="0">
                <a:solidFill>
                  <a:srgbClr val="0000FF"/>
                </a:solidFill>
              </a:rPr>
              <a:t> of 1 on the breakdown </a:t>
            </a:r>
            <a:r>
              <a:rPr lang="fr-CH" sz="1200" dirty="0" err="1" smtClean="0">
                <a:solidFill>
                  <a:srgbClr val="0000FF"/>
                </a:solidFill>
              </a:rPr>
              <a:t>number</a:t>
            </a:r>
            <a:r>
              <a:rPr lang="fr-CH" sz="1200" dirty="0" smtClean="0">
                <a:solidFill>
                  <a:srgbClr val="0000FF"/>
                </a:solidFill>
              </a:rPr>
              <a:t> and 500 on the </a:t>
            </a:r>
            <a:r>
              <a:rPr lang="fr-CH" sz="1200" dirty="0" err="1" smtClean="0">
                <a:solidFill>
                  <a:srgbClr val="0000FF"/>
                </a:solidFill>
              </a:rPr>
              <a:t>number</a:t>
            </a:r>
            <a:r>
              <a:rPr lang="fr-CH" sz="1200" dirty="0" smtClean="0">
                <a:solidFill>
                  <a:srgbClr val="0000FF"/>
                </a:solidFill>
              </a:rPr>
              <a:t> of pulses. </a:t>
            </a:r>
          </a:p>
          <a:p>
            <a:pPr marL="92075" indent="-9207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00FF"/>
                </a:solidFill>
              </a:rPr>
              <a:t>Horizontal </a:t>
            </a:r>
            <a:r>
              <a:rPr lang="fr-CH" sz="1200" dirty="0" err="1" smtClean="0">
                <a:solidFill>
                  <a:srgbClr val="0000FF"/>
                </a:solidFill>
              </a:rPr>
              <a:t>error</a:t>
            </a:r>
            <a:r>
              <a:rPr lang="fr-CH" sz="1200" dirty="0" smtClean="0">
                <a:solidFill>
                  <a:srgbClr val="0000FF"/>
                </a:solidFill>
              </a:rPr>
              <a:t> bars : standard </a:t>
            </a:r>
            <a:r>
              <a:rPr lang="fr-CH" sz="1200" dirty="0" err="1" smtClean="0">
                <a:solidFill>
                  <a:srgbClr val="0000FF"/>
                </a:solidFill>
              </a:rPr>
              <a:t>deviation</a:t>
            </a:r>
            <a:r>
              <a:rPr lang="fr-CH" sz="1200" dirty="0" smtClean="0">
                <a:solidFill>
                  <a:srgbClr val="0000FF"/>
                </a:solidFill>
              </a:rPr>
              <a:t> of the </a:t>
            </a:r>
            <a:r>
              <a:rPr lang="fr-CH" sz="1200" dirty="0" err="1" smtClean="0">
                <a:solidFill>
                  <a:srgbClr val="0000FF"/>
                </a:solidFill>
              </a:rPr>
              <a:t>measured</a:t>
            </a:r>
            <a:r>
              <a:rPr lang="fr-CH" sz="1200" dirty="0" smtClean="0">
                <a:solidFill>
                  <a:srgbClr val="0000FF"/>
                </a:solidFill>
              </a:rPr>
              <a:t> gradient.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4413" y="2318887"/>
            <a:ext cx="4002991" cy="53860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92075" indent="-9207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H" sz="1200" dirty="0" err="1" smtClean="0">
                <a:solidFill>
                  <a:srgbClr val="0000FF"/>
                </a:solidFill>
              </a:rPr>
              <a:t>Red</a:t>
            </a:r>
            <a:r>
              <a:rPr lang="fr-CH" sz="1200" dirty="0" smtClean="0">
                <a:solidFill>
                  <a:srgbClr val="0000FF"/>
                </a:solidFill>
              </a:rPr>
              <a:t> </a:t>
            </a:r>
            <a:r>
              <a:rPr lang="fr-CH" sz="1200" dirty="0" err="1" smtClean="0">
                <a:solidFill>
                  <a:srgbClr val="0000FF"/>
                </a:solidFill>
              </a:rPr>
              <a:t>circles</a:t>
            </a:r>
            <a:r>
              <a:rPr lang="fr-CH" sz="1200" dirty="0" smtClean="0">
                <a:solidFill>
                  <a:srgbClr val="0000FF"/>
                </a:solidFill>
              </a:rPr>
              <a:t> are </a:t>
            </a:r>
            <a:r>
              <a:rPr lang="fr-CH" sz="1200" dirty="0" err="1" smtClean="0">
                <a:solidFill>
                  <a:srgbClr val="0000FF"/>
                </a:solidFill>
              </a:rPr>
              <a:t>upper</a:t>
            </a:r>
            <a:r>
              <a:rPr lang="fr-CH" sz="1200" dirty="0" smtClean="0">
                <a:solidFill>
                  <a:srgbClr val="0000FF"/>
                </a:solidFill>
              </a:rPr>
              <a:t> </a:t>
            </a:r>
            <a:r>
              <a:rPr lang="fr-CH" sz="1200" dirty="0" err="1" smtClean="0">
                <a:solidFill>
                  <a:srgbClr val="0000FF"/>
                </a:solidFill>
              </a:rPr>
              <a:t>limits</a:t>
            </a:r>
            <a:r>
              <a:rPr lang="fr-CH" sz="1200" dirty="0" smtClean="0">
                <a:solidFill>
                  <a:srgbClr val="0000FF"/>
                </a:solidFill>
              </a:rPr>
              <a:t> (no breakdown </a:t>
            </a:r>
            <a:r>
              <a:rPr lang="fr-CH" sz="1200" dirty="0" err="1" smtClean="0">
                <a:solidFill>
                  <a:srgbClr val="0000FF"/>
                </a:solidFill>
              </a:rPr>
              <a:t>recorded</a:t>
            </a:r>
            <a:r>
              <a:rPr lang="fr-CH" sz="1200" dirty="0" smtClean="0">
                <a:solidFill>
                  <a:srgbClr val="0000FF"/>
                </a:solidFill>
              </a:rPr>
              <a:t>).</a:t>
            </a:r>
          </a:p>
          <a:p>
            <a:pPr marL="92075" indent="-9207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00FF"/>
                </a:solidFill>
              </a:rPr>
              <a:t>Fit </a:t>
            </a:r>
            <a:r>
              <a:rPr lang="fr-CH" sz="1200" dirty="0" err="1" smtClean="0">
                <a:solidFill>
                  <a:srgbClr val="0000FF"/>
                </a:solidFill>
              </a:rPr>
              <a:t>doesn’t</a:t>
            </a:r>
            <a:r>
              <a:rPr lang="fr-CH" sz="1200" dirty="0" smtClean="0">
                <a:solidFill>
                  <a:srgbClr val="0000FF"/>
                </a:solidFill>
              </a:rPr>
              <a:t> </a:t>
            </a:r>
            <a:r>
              <a:rPr lang="fr-CH" sz="1200" dirty="0" err="1" smtClean="0">
                <a:solidFill>
                  <a:srgbClr val="0000FF"/>
                </a:solidFill>
              </a:rPr>
              <a:t>take</a:t>
            </a:r>
            <a:r>
              <a:rPr lang="fr-CH" sz="1200" dirty="0" smtClean="0">
                <a:solidFill>
                  <a:srgbClr val="0000FF"/>
                </a:solidFill>
              </a:rPr>
              <a:t> </a:t>
            </a:r>
            <a:r>
              <a:rPr lang="fr-CH" sz="1200" dirty="0" err="1" smtClean="0">
                <a:solidFill>
                  <a:srgbClr val="0000FF"/>
                </a:solidFill>
              </a:rPr>
              <a:t>into</a:t>
            </a:r>
            <a:r>
              <a:rPr lang="fr-CH" sz="1200" dirty="0" smtClean="0">
                <a:solidFill>
                  <a:srgbClr val="0000FF"/>
                </a:solidFill>
              </a:rPr>
              <a:t> </a:t>
            </a:r>
            <a:r>
              <a:rPr lang="fr-CH" sz="1200" dirty="0" err="1" smtClean="0">
                <a:solidFill>
                  <a:srgbClr val="0000FF"/>
                </a:solidFill>
              </a:rPr>
              <a:t>account</a:t>
            </a:r>
            <a:r>
              <a:rPr lang="fr-CH" sz="1200" dirty="0" smtClean="0">
                <a:solidFill>
                  <a:srgbClr val="0000FF"/>
                </a:solidFill>
              </a:rPr>
              <a:t> </a:t>
            </a:r>
            <a:r>
              <a:rPr lang="fr-CH" sz="1200" dirty="0" err="1" smtClean="0">
                <a:solidFill>
                  <a:srgbClr val="0000FF"/>
                </a:solidFill>
              </a:rPr>
              <a:t>these</a:t>
            </a:r>
            <a:r>
              <a:rPr lang="fr-CH" sz="1200" dirty="0" smtClean="0">
                <a:solidFill>
                  <a:srgbClr val="0000FF"/>
                </a:solidFill>
              </a:rPr>
              <a:t> points.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315" y="3000372"/>
            <a:ext cx="8215370" cy="646331"/>
          </a:xfrm>
          <a:prstGeom prst="rect">
            <a:avLst/>
          </a:prstGeom>
          <a:solidFill>
            <a:srgbClr val="DC0000"/>
          </a:solidFill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No </a:t>
            </a:r>
            <a:r>
              <a:rPr lang="fr-CH" dirty="0" err="1" smtClean="0">
                <a:solidFill>
                  <a:schemeClr val="bg1"/>
                </a:solidFill>
              </a:rPr>
              <a:t>effect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observed</a:t>
            </a:r>
            <a:r>
              <a:rPr lang="fr-CH" dirty="0" smtClean="0">
                <a:solidFill>
                  <a:schemeClr val="bg1"/>
                </a:solidFill>
              </a:rPr>
              <a:t> on the </a:t>
            </a:r>
            <a:r>
              <a:rPr lang="fr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rate </a:t>
            </a:r>
            <a:r>
              <a:rPr lang="fr-CH" dirty="0" smtClean="0">
                <a:solidFill>
                  <a:schemeClr val="bg1"/>
                </a:solidFill>
              </a:rPr>
              <a:t>: </a:t>
            </a:r>
            <a:r>
              <a:rPr lang="fr-CH" dirty="0" err="1" smtClean="0">
                <a:solidFill>
                  <a:schemeClr val="bg1"/>
                </a:solidFill>
              </a:rPr>
              <a:t>similar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results</a:t>
            </a:r>
            <a:r>
              <a:rPr lang="fr-CH" dirty="0" smtClean="0">
                <a:solidFill>
                  <a:schemeClr val="bg1"/>
                </a:solidFill>
              </a:rPr>
              <a:t> in </a:t>
            </a:r>
            <a:r>
              <a:rPr lang="fr-CH" dirty="0" err="1" smtClean="0">
                <a:solidFill>
                  <a:schemeClr val="bg1"/>
                </a:solidFill>
              </a:rPr>
              <a:t>both</a:t>
            </a:r>
            <a:r>
              <a:rPr lang="fr-CH" dirty="0" smtClean="0">
                <a:solidFill>
                  <a:schemeClr val="bg1"/>
                </a:solidFill>
              </a:rPr>
              <a:t> directions and for the 3.5 mm structure (</a:t>
            </a:r>
            <a:r>
              <a:rPr lang="fr-CH" dirty="0" err="1" smtClean="0">
                <a:solidFill>
                  <a:schemeClr val="bg1"/>
                </a:solidFill>
              </a:rPr>
              <a:t>same</a:t>
            </a:r>
            <a:r>
              <a:rPr lang="fr-CH" dirty="0" smtClean="0">
                <a:solidFill>
                  <a:schemeClr val="bg1"/>
                </a:solidFill>
              </a:rPr>
              <a:t> design </a:t>
            </a:r>
            <a:r>
              <a:rPr lang="fr-CH" dirty="0" err="1" smtClean="0">
                <a:solidFill>
                  <a:schemeClr val="bg1"/>
                </a:solidFill>
              </a:rPr>
              <a:t>without</a:t>
            </a:r>
            <a:r>
              <a:rPr lang="fr-CH" dirty="0" smtClean="0">
                <a:solidFill>
                  <a:schemeClr val="bg1"/>
                </a:solidFill>
              </a:rPr>
              <a:t> speed </a:t>
            </a:r>
            <a:r>
              <a:rPr lang="fr-CH" dirty="0" err="1" smtClean="0">
                <a:solidFill>
                  <a:schemeClr val="bg1"/>
                </a:solidFill>
              </a:rPr>
              <a:t>bump</a:t>
            </a:r>
            <a:r>
              <a:rPr lang="fr-CH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  <p:bldP spid="14" grpId="0" animBg="1"/>
      <p:bldP spid="16" grpId="0"/>
      <p:bldP spid="18" grpId="0" animBg="1"/>
      <p:bldP spid="19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(allBD).emf"/>
          <p:cNvPicPr>
            <a:picLocks noChangeAspect="1"/>
          </p:cNvPicPr>
          <p:nvPr/>
        </p:nvPicPr>
        <p:blipFill>
          <a:blip r:embed="rId2"/>
          <a:srcRect b="4347"/>
          <a:stretch>
            <a:fillRect/>
          </a:stretch>
        </p:blipFill>
        <p:spPr>
          <a:xfrm>
            <a:off x="253378" y="785794"/>
            <a:ext cx="8637245" cy="5940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</a:t>
            </a: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breakdowns in the 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</a:t>
            </a: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00" y="1811346"/>
            <a:ext cx="7524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1571604" y="3774048"/>
            <a:ext cx="635110" cy="369332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1575533" y="3265322"/>
            <a:ext cx="900000" cy="288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65254" y="3857628"/>
            <a:ext cx="635110" cy="369332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 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6200000" flipV="1">
            <a:off x="2011789" y="3247322"/>
            <a:ext cx="972000" cy="360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57950" y="3833345"/>
            <a:ext cx="705642" cy="369332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 -2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6444000" y="3325601"/>
            <a:ext cx="904412" cy="25395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23944" y="3786190"/>
            <a:ext cx="705642" cy="369332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 -1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 flipV="1">
            <a:off x="6894000" y="3302026"/>
            <a:ext cx="857255" cy="25394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24004" y="1142984"/>
            <a:ext cx="1367682" cy="369332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</a:t>
            </a:r>
            <a:r>
              <a:rPr lang="fr-CH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1683283" y="1859867"/>
            <a:ext cx="814512" cy="377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1"/>
          <p:cNvSpPr txBox="1">
            <a:spLocks/>
          </p:cNvSpPr>
          <p:nvPr/>
        </p:nvSpPr>
        <p:spPr>
          <a:xfrm>
            <a:off x="107141" y="0"/>
            <a:ext cx="8929718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</a:t>
            </a:r>
            <a:r>
              <a:rPr kumimoji="0" lang="fr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view</a:t>
            </a:r>
            <a:r>
              <a:rPr kumimoji="0" lang="fr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lang="fr-CH" sz="2800" dirty="0" smtClean="0">
                <a:solidFill>
                  <a:srgbClr val="0000DC"/>
                </a:solidFill>
                <a:latin typeface="+mj-lt"/>
                <a:ea typeface="+mj-ea"/>
                <a:cs typeface="+mj-cs"/>
              </a:rPr>
              <a:t>the 30CNSDsbCu_speed-</a:t>
            </a:r>
            <a:r>
              <a:rPr lang="fr-CH" sz="2800" dirty="0" err="1" smtClean="0">
                <a:solidFill>
                  <a:srgbClr val="0000DC"/>
                </a:solidFill>
                <a:latin typeface="+mj-lt"/>
                <a:ea typeface="+mj-ea"/>
                <a:cs typeface="+mj-cs"/>
              </a:rPr>
              <a:t>bump</a:t>
            </a:r>
            <a:r>
              <a:rPr lang="fr-CH" sz="2800" dirty="0" smtClean="0">
                <a:solidFill>
                  <a:srgbClr val="0000D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2800" dirty="0" err="1" smtClean="0">
                <a:solidFill>
                  <a:srgbClr val="0000DC"/>
                </a:solidFill>
                <a:latin typeface="+mj-lt"/>
                <a:ea typeface="+mj-ea"/>
                <a:cs typeface="+mj-cs"/>
              </a:rPr>
              <a:t>afer</a:t>
            </a:r>
            <a:r>
              <a:rPr lang="fr-CH" sz="2800" dirty="0" smtClean="0">
                <a:solidFill>
                  <a:srgbClr val="0000D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2800" dirty="0" err="1" smtClean="0">
                <a:solidFill>
                  <a:srgbClr val="0000DC"/>
                </a:solidFill>
                <a:latin typeface="+mj-lt"/>
                <a:ea typeface="+mj-ea"/>
                <a:cs typeface="+mj-cs"/>
              </a:rPr>
              <a:t>cutting</a:t>
            </a:r>
            <a:r>
              <a:rPr lang="fr-CH" sz="2800" dirty="0" smtClean="0">
                <a:solidFill>
                  <a:srgbClr val="0000DC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20134" y="5500702"/>
            <a:ext cx="450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SEM inspection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performed</a:t>
            </a:r>
            <a:r>
              <a:rPr lang="fr-CH" dirty="0" smtClean="0"/>
              <a:t> on </a:t>
            </a:r>
            <a:r>
              <a:rPr lang="fr-CH" dirty="0" err="1" smtClean="0"/>
              <a:t>these</a:t>
            </a:r>
            <a:r>
              <a:rPr lang="fr-CH" dirty="0" smtClean="0"/>
              <a:t> irises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44557</TotalTime>
  <Words>931</Words>
  <Application>Microsoft Office PowerPoint</Application>
  <PresentationFormat>On-screen Show (4:3)</PresentationFormat>
  <Paragraphs>316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Mathcad</vt:lpstr>
      <vt:lpstr>Recent 30 GHz results @ CTF2</vt:lpstr>
      <vt:lpstr>Slide 2</vt:lpstr>
      <vt:lpstr>To set the stage…</vt:lpstr>
      <vt:lpstr>Why speed bump?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mgerbaux</dc:creator>
  <cp:lastModifiedBy>mgerbaux</cp:lastModifiedBy>
  <cp:revision>4064</cp:revision>
  <dcterms:created xsi:type="dcterms:W3CDTF">2009-05-27T12:33:09Z</dcterms:created>
  <dcterms:modified xsi:type="dcterms:W3CDTF">2009-07-03T13:28:00Z</dcterms:modified>
</cp:coreProperties>
</file>