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60" r:id="rId7"/>
    <p:sldId id="265" r:id="rId8"/>
    <p:sldId id="264" r:id="rId9"/>
    <p:sldId id="266" r:id="rId10"/>
    <p:sldId id="25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0" autoAdjust="0"/>
    <p:restoredTop sz="94660"/>
  </p:normalViewPr>
  <p:slideViewPr>
    <p:cSldViewPr>
      <p:cViewPr varScale="1">
        <p:scale>
          <a:sx n="81" d="100"/>
          <a:sy n="81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EK\AnalyserMagnet09022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EK\AnalyserMagnet090225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KEK\AnalyserMagnet09022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r>
              <a:rPr lang="en-US" sz="2000">
                <a:latin typeface="+mn-lt"/>
              </a:rPr>
              <a:t>Slit opening : 33 mm</a:t>
            </a:r>
          </a:p>
        </c:rich>
      </c:tx>
      <c:overlay val="1"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895647490855871"/>
          <c:y val="7.6791872860122332E-2"/>
          <c:w val="0.84006984941943164"/>
          <c:h val="0.77906049704242553"/>
        </c:manualLayout>
      </c:layout>
      <c:scatterChart>
        <c:scatterStyle val="lineMarker"/>
        <c:ser>
          <c:idx val="1"/>
          <c:order val="0"/>
          <c:tx>
            <c:v>108.7 MV/m (2/03)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bidouille!$E$13:$E$31</c:f>
                <c:numCache>
                  <c:formatCode>General</c:formatCode>
                  <c:ptCount val="19"/>
                  <c:pt idx="0">
                    <c:v>0.60000000000000064</c:v>
                  </c:pt>
                  <c:pt idx="1">
                    <c:v>0.60000000000000064</c:v>
                  </c:pt>
                  <c:pt idx="2">
                    <c:v>0.5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0.60000000000000064</c:v>
                  </c:pt>
                  <c:pt idx="7">
                    <c:v>0.60000000000000064</c:v>
                  </c:pt>
                  <c:pt idx="8">
                    <c:v>0.60000000000000064</c:v>
                  </c:pt>
                  <c:pt idx="9">
                    <c:v>0.60000000000000064</c:v>
                  </c:pt>
                  <c:pt idx="10">
                    <c:v>0.60000000000000064</c:v>
                  </c:pt>
                  <c:pt idx="11">
                    <c:v>0.8</c:v>
                  </c:pt>
                  <c:pt idx="12">
                    <c:v>0.9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0.4</c:v>
                  </c:pt>
                  <c:pt idx="16">
                    <c:v>0.30000000000000032</c:v>
                  </c:pt>
                  <c:pt idx="17">
                    <c:v>0.30000000000000032</c:v>
                  </c:pt>
                  <c:pt idx="18">
                    <c:v>0.30000000000000032</c:v>
                  </c:pt>
                </c:numCache>
              </c:numRef>
            </c:plus>
            <c:minus>
              <c:numRef>
                <c:f>bidouille!$E$13:$E$31</c:f>
                <c:numCache>
                  <c:formatCode>General</c:formatCode>
                  <c:ptCount val="19"/>
                  <c:pt idx="0">
                    <c:v>0.60000000000000064</c:v>
                  </c:pt>
                  <c:pt idx="1">
                    <c:v>0.60000000000000064</c:v>
                  </c:pt>
                  <c:pt idx="2">
                    <c:v>0.5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0.60000000000000064</c:v>
                  </c:pt>
                  <c:pt idx="7">
                    <c:v>0.60000000000000064</c:v>
                  </c:pt>
                  <c:pt idx="8">
                    <c:v>0.60000000000000064</c:v>
                  </c:pt>
                  <c:pt idx="9">
                    <c:v>0.60000000000000064</c:v>
                  </c:pt>
                  <c:pt idx="10">
                    <c:v>0.60000000000000064</c:v>
                  </c:pt>
                  <c:pt idx="11">
                    <c:v>0.8</c:v>
                  </c:pt>
                  <c:pt idx="12">
                    <c:v>0.9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0.4</c:v>
                  </c:pt>
                  <c:pt idx="16">
                    <c:v>0.30000000000000032</c:v>
                  </c:pt>
                  <c:pt idx="17">
                    <c:v>0.30000000000000032</c:v>
                  </c:pt>
                  <c:pt idx="18">
                    <c:v>0.30000000000000032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bidouille!$C$13:$C$31</c:f>
                <c:numCache>
                  <c:formatCode>General</c:formatCode>
                  <c:ptCount val="19"/>
                  <c:pt idx="0">
                    <c:v>1.4777483018867923</c:v>
                  </c:pt>
                  <c:pt idx="1">
                    <c:v>1.399972075471698</c:v>
                  </c:pt>
                  <c:pt idx="2">
                    <c:v>1.3221958490566041</c:v>
                  </c:pt>
                  <c:pt idx="3">
                    <c:v>1.2444196226415101</c:v>
                  </c:pt>
                  <c:pt idx="4">
                    <c:v>1.1666433962264151</c:v>
                  </c:pt>
                  <c:pt idx="5">
                    <c:v>1.0888671698113244</c:v>
                  </c:pt>
                  <c:pt idx="6">
                    <c:v>1.0110909433962265</c:v>
                  </c:pt>
                  <c:pt idx="7">
                    <c:v>0.933314716981132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0.77776226415094241</c:v>
                  </c:pt>
                  <c:pt idx="11">
                    <c:v>0.69998603773584955</c:v>
                  </c:pt>
                  <c:pt idx="12">
                    <c:v>0.65332030188679235</c:v>
                  </c:pt>
                  <c:pt idx="13">
                    <c:v>0.62220981132075592</c:v>
                  </c:pt>
                  <c:pt idx="14">
                    <c:v>0.54443358490565819</c:v>
                  </c:pt>
                  <c:pt idx="15">
                    <c:v>0.4666573584905655</c:v>
                  </c:pt>
                  <c:pt idx="16">
                    <c:v>0.31110490566037791</c:v>
                  </c:pt>
                  <c:pt idx="17">
                    <c:v>0.15555245283018895</c:v>
                  </c:pt>
                  <c:pt idx="18">
                    <c:v>1.5555245283018881E-2</c:v>
                  </c:pt>
                </c:numCache>
              </c:numRef>
            </c:plus>
            <c:minus>
              <c:numRef>
                <c:f>bidouille!$C$13:$C$31</c:f>
                <c:numCache>
                  <c:formatCode>General</c:formatCode>
                  <c:ptCount val="19"/>
                  <c:pt idx="0">
                    <c:v>1.4777483018867923</c:v>
                  </c:pt>
                  <c:pt idx="1">
                    <c:v>1.399972075471698</c:v>
                  </c:pt>
                  <c:pt idx="2">
                    <c:v>1.3221958490566041</c:v>
                  </c:pt>
                  <c:pt idx="3">
                    <c:v>1.2444196226415101</c:v>
                  </c:pt>
                  <c:pt idx="4">
                    <c:v>1.1666433962264151</c:v>
                  </c:pt>
                  <c:pt idx="5">
                    <c:v>1.0888671698113244</c:v>
                  </c:pt>
                  <c:pt idx="6">
                    <c:v>1.0110909433962265</c:v>
                  </c:pt>
                  <c:pt idx="7">
                    <c:v>0.933314716981132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0.77776226415094241</c:v>
                  </c:pt>
                  <c:pt idx="11">
                    <c:v>0.69998603773584955</c:v>
                  </c:pt>
                  <c:pt idx="12">
                    <c:v>0.65332030188679235</c:v>
                  </c:pt>
                  <c:pt idx="13">
                    <c:v>0.62220981132075592</c:v>
                  </c:pt>
                  <c:pt idx="14">
                    <c:v>0.54443358490565819</c:v>
                  </c:pt>
                  <c:pt idx="15">
                    <c:v>0.4666573584905655</c:v>
                  </c:pt>
                  <c:pt idx="16">
                    <c:v>0.31110490566037791</c:v>
                  </c:pt>
                  <c:pt idx="17">
                    <c:v>0.15555245283018895</c:v>
                  </c:pt>
                  <c:pt idx="18">
                    <c:v>1.5555245283018881E-2</c:v>
                  </c:pt>
                </c:numCache>
              </c:numRef>
            </c:minus>
            <c:spPr>
              <a:ln>
                <a:solidFill>
                  <a:srgbClr val="FF0000">
                    <a:alpha val="20000"/>
                  </a:srgbClr>
                </a:solidFill>
              </a:ln>
            </c:spPr>
          </c:errBars>
          <c:xVal>
            <c:numRef>
              <c:f>bidouille!$B$13:$B$31</c:f>
              <c:numCache>
                <c:formatCode>General</c:formatCode>
                <c:ptCount val="19"/>
                <c:pt idx="0">
                  <c:v>9.8339339622641493</c:v>
                </c:pt>
                <c:pt idx="1">
                  <c:v>9.316358490566035</c:v>
                </c:pt>
                <c:pt idx="2">
                  <c:v>8.7987830188679226</c:v>
                </c:pt>
                <c:pt idx="3">
                  <c:v>8.2812075471698137</c:v>
                </c:pt>
                <c:pt idx="4">
                  <c:v>7.7636320754716994</c:v>
                </c:pt>
                <c:pt idx="5">
                  <c:v>7.2460566037735914</c:v>
                </c:pt>
                <c:pt idx="6">
                  <c:v>6.7284811320754665</c:v>
                </c:pt>
                <c:pt idx="7">
                  <c:v>6.2109056603773487</c:v>
                </c:pt>
                <c:pt idx="8">
                  <c:v>6.2109056603773487</c:v>
                </c:pt>
                <c:pt idx="9">
                  <c:v>5.693330188679246</c:v>
                </c:pt>
                <c:pt idx="10">
                  <c:v>5.1757547169811318</c:v>
                </c:pt>
                <c:pt idx="11">
                  <c:v>4.6581792452830175</c:v>
                </c:pt>
                <c:pt idx="12">
                  <c:v>4.3476339622641511</c:v>
                </c:pt>
                <c:pt idx="13">
                  <c:v>4.1406037735849104</c:v>
                </c:pt>
                <c:pt idx="14">
                  <c:v>3.6230283018867961</c:v>
                </c:pt>
                <c:pt idx="15">
                  <c:v>3.1054528301886744</c:v>
                </c:pt>
                <c:pt idx="16">
                  <c:v>2.0703018867924601</c:v>
                </c:pt>
                <c:pt idx="17">
                  <c:v>1.0351509433962289</c:v>
                </c:pt>
                <c:pt idx="18">
                  <c:v>0.10351509433962264</c:v>
                </c:pt>
              </c:numCache>
            </c:numRef>
          </c:xVal>
          <c:yVal>
            <c:numRef>
              <c:f>bidouille!$D$13:$D$31</c:f>
              <c:numCache>
                <c:formatCode>General</c:formatCode>
                <c:ptCount val="19"/>
                <c:pt idx="0">
                  <c:v>8.9</c:v>
                </c:pt>
                <c:pt idx="1">
                  <c:v>8.4</c:v>
                </c:pt>
                <c:pt idx="2">
                  <c:v>7.8</c:v>
                </c:pt>
                <c:pt idx="3">
                  <c:v>7.7</c:v>
                </c:pt>
                <c:pt idx="4">
                  <c:v>7.5</c:v>
                </c:pt>
                <c:pt idx="5">
                  <c:v>7.8</c:v>
                </c:pt>
                <c:pt idx="6">
                  <c:v>9.2000000000000011</c:v>
                </c:pt>
                <c:pt idx="7">
                  <c:v>11</c:v>
                </c:pt>
                <c:pt idx="8">
                  <c:v>11.9</c:v>
                </c:pt>
                <c:pt idx="9">
                  <c:v>16.100000000000001</c:v>
                </c:pt>
                <c:pt idx="10">
                  <c:v>14</c:v>
                </c:pt>
                <c:pt idx="11">
                  <c:v>16.2</c:v>
                </c:pt>
                <c:pt idx="12">
                  <c:v>16.8</c:v>
                </c:pt>
                <c:pt idx="13">
                  <c:v>13.6</c:v>
                </c:pt>
                <c:pt idx="14">
                  <c:v>3</c:v>
                </c:pt>
                <c:pt idx="15">
                  <c:v>1.7000000000000013</c:v>
                </c:pt>
                <c:pt idx="16">
                  <c:v>1.1000000000000001</c:v>
                </c:pt>
                <c:pt idx="17">
                  <c:v>0.60000000000000064</c:v>
                </c:pt>
                <c:pt idx="18">
                  <c:v>0.4</c:v>
                </c:pt>
              </c:numCache>
            </c:numRef>
          </c:yVal>
        </c:ser>
        <c:ser>
          <c:idx val="2"/>
          <c:order val="1"/>
          <c:tx>
            <c:v>95.5 MV/m (2/03)</c:v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3366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bidouille!$M$7:$M$27</c:f>
                <c:numCache>
                  <c:formatCode>General</c:formatCode>
                  <c:ptCount val="21"/>
                  <c:pt idx="3">
                    <c:v>0.4</c:v>
                  </c:pt>
                  <c:pt idx="4">
                    <c:v>0.2</c:v>
                  </c:pt>
                  <c:pt idx="5">
                    <c:v>0.4</c:v>
                  </c:pt>
                  <c:pt idx="6">
                    <c:v>0.70000000000000062</c:v>
                  </c:pt>
                  <c:pt idx="7">
                    <c:v>0.60000000000000064</c:v>
                  </c:pt>
                  <c:pt idx="8">
                    <c:v>0.5</c:v>
                  </c:pt>
                  <c:pt idx="9">
                    <c:v>0.4</c:v>
                  </c:pt>
                  <c:pt idx="10">
                    <c:v>0.5</c:v>
                  </c:pt>
                  <c:pt idx="11">
                    <c:v>0.4</c:v>
                  </c:pt>
                  <c:pt idx="12">
                    <c:v>0.5</c:v>
                  </c:pt>
                  <c:pt idx="13">
                    <c:v>0.5</c:v>
                  </c:pt>
                  <c:pt idx="14">
                    <c:v>0.5</c:v>
                  </c:pt>
                  <c:pt idx="15">
                    <c:v>0.60000000000000064</c:v>
                  </c:pt>
                  <c:pt idx="16">
                    <c:v>0.4</c:v>
                  </c:pt>
                  <c:pt idx="17">
                    <c:v>0.4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</c:numCache>
              </c:numRef>
            </c:plus>
            <c:minus>
              <c:numRef>
                <c:f>bidouille!$M$7:$M$27</c:f>
                <c:numCache>
                  <c:formatCode>General</c:formatCode>
                  <c:ptCount val="21"/>
                  <c:pt idx="3">
                    <c:v>0.4</c:v>
                  </c:pt>
                  <c:pt idx="4">
                    <c:v>0.2</c:v>
                  </c:pt>
                  <c:pt idx="5">
                    <c:v>0.4</c:v>
                  </c:pt>
                  <c:pt idx="6">
                    <c:v>0.70000000000000062</c:v>
                  </c:pt>
                  <c:pt idx="7">
                    <c:v>0.60000000000000064</c:v>
                  </c:pt>
                  <c:pt idx="8">
                    <c:v>0.5</c:v>
                  </c:pt>
                  <c:pt idx="9">
                    <c:v>0.4</c:v>
                  </c:pt>
                  <c:pt idx="10">
                    <c:v>0.5</c:v>
                  </c:pt>
                  <c:pt idx="11">
                    <c:v>0.4</c:v>
                  </c:pt>
                  <c:pt idx="12">
                    <c:v>0.5</c:v>
                  </c:pt>
                  <c:pt idx="13">
                    <c:v>0.5</c:v>
                  </c:pt>
                  <c:pt idx="14">
                    <c:v>0.5</c:v>
                  </c:pt>
                  <c:pt idx="15">
                    <c:v>0.60000000000000064</c:v>
                  </c:pt>
                  <c:pt idx="16">
                    <c:v>0.4</c:v>
                  </c:pt>
                  <c:pt idx="17">
                    <c:v>0.4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</c:numCache>
              </c:numRef>
            </c:minus>
            <c:spPr>
              <a:ln w="12700">
                <a:solidFill>
                  <a:srgbClr val="0000FF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bidouille!$K$7:$K$27</c:f>
                <c:numCache>
                  <c:formatCode>General</c:formatCode>
                  <c:ptCount val="21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0.77776226415094241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0.59109932075471661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0.31110490566037791</c:v>
                  </c:pt>
                  <c:pt idx="19">
                    <c:v>0.15555245283018895</c:v>
                  </c:pt>
                  <c:pt idx="20">
                    <c:v>1.5555245283018881E-2</c:v>
                  </c:pt>
                </c:numCache>
              </c:numRef>
            </c:plus>
            <c:minus>
              <c:numRef>
                <c:f>bidouille!$K$7:$K$27</c:f>
                <c:numCache>
                  <c:formatCode>General</c:formatCode>
                  <c:ptCount val="21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0.77776226415094241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0.59109932075471661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0.31110490566037791</c:v>
                  </c:pt>
                  <c:pt idx="19">
                    <c:v>0.15555245283018895</c:v>
                  </c:pt>
                  <c:pt idx="20">
                    <c:v>1.5555245283018881E-2</c:v>
                  </c:pt>
                </c:numCache>
              </c:numRef>
            </c:minus>
            <c:spPr>
              <a:ln>
                <a:solidFill>
                  <a:srgbClr val="0000FF">
                    <a:alpha val="20000"/>
                  </a:srgbClr>
                </a:solidFill>
              </a:ln>
            </c:spPr>
          </c:errBars>
          <c:xVal>
            <c:numRef>
              <c:f>bidouille!$J$7:$J$27</c:f>
              <c:numCache>
                <c:formatCode>General</c:formatCode>
                <c:ptCount val="21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10.351509433962292</c:v>
                </c:pt>
                <c:pt idx="5">
                  <c:v>9.316358490566035</c:v>
                </c:pt>
                <c:pt idx="6">
                  <c:v>8.2812075471698137</c:v>
                </c:pt>
                <c:pt idx="7">
                  <c:v>7.2460566037735914</c:v>
                </c:pt>
                <c:pt idx="8">
                  <c:v>6.2109056603773487</c:v>
                </c:pt>
                <c:pt idx="9">
                  <c:v>5.693330188679246</c:v>
                </c:pt>
                <c:pt idx="10">
                  <c:v>5.1757547169811318</c:v>
                </c:pt>
                <c:pt idx="11">
                  <c:v>4.7616943396226423</c:v>
                </c:pt>
                <c:pt idx="12">
                  <c:v>4.4511490566037732</c:v>
                </c:pt>
                <c:pt idx="13">
                  <c:v>4.1406037735849104</c:v>
                </c:pt>
                <c:pt idx="14">
                  <c:v>3.9335735849056599</c:v>
                </c:pt>
                <c:pt idx="15">
                  <c:v>3.7265433962264152</c:v>
                </c:pt>
                <c:pt idx="16">
                  <c:v>3.4159981132075425</c:v>
                </c:pt>
                <c:pt idx="17">
                  <c:v>3.1054528301886744</c:v>
                </c:pt>
                <c:pt idx="18">
                  <c:v>2.0703018867924601</c:v>
                </c:pt>
                <c:pt idx="19">
                  <c:v>1.0351509433962289</c:v>
                </c:pt>
                <c:pt idx="20">
                  <c:v>0.10351509433962264</c:v>
                </c:pt>
              </c:numCache>
            </c:numRef>
          </c:xVal>
          <c:yVal>
            <c:numRef>
              <c:f>bidouille!$L$7:$L$27</c:f>
              <c:numCache>
                <c:formatCode>General</c:formatCode>
                <c:ptCount val="21"/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3.2</c:v>
                </c:pt>
                <c:pt idx="7">
                  <c:v>3.5</c:v>
                </c:pt>
                <c:pt idx="8">
                  <c:v>4.4000000000000004</c:v>
                </c:pt>
                <c:pt idx="9">
                  <c:v>5.2</c:v>
                </c:pt>
                <c:pt idx="10">
                  <c:v>7.6</c:v>
                </c:pt>
                <c:pt idx="11">
                  <c:v>7.2</c:v>
                </c:pt>
                <c:pt idx="12">
                  <c:v>7.5</c:v>
                </c:pt>
                <c:pt idx="13">
                  <c:v>9.4</c:v>
                </c:pt>
                <c:pt idx="14">
                  <c:v>7.8</c:v>
                </c:pt>
                <c:pt idx="15">
                  <c:v>6.1</c:v>
                </c:pt>
                <c:pt idx="16">
                  <c:v>3</c:v>
                </c:pt>
                <c:pt idx="17">
                  <c:v>1.8</c:v>
                </c:pt>
                <c:pt idx="18">
                  <c:v>1.2</c:v>
                </c:pt>
                <c:pt idx="19">
                  <c:v>0.9</c:v>
                </c:pt>
                <c:pt idx="20">
                  <c:v>0.5</c:v>
                </c:pt>
              </c:numCache>
            </c:numRef>
          </c:yVal>
        </c:ser>
        <c:ser>
          <c:idx val="3"/>
          <c:order val="2"/>
          <c:tx>
            <c:v>85.4 MV/m (3/03)</c:v>
          </c:tx>
          <c:spPr>
            <a:ln w="25400">
              <a:solidFill>
                <a:srgbClr val="00FF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C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bidouille!$U$7:$U$28</c:f>
                <c:numCache>
                  <c:formatCode>General</c:formatCode>
                  <c:ptCount val="22"/>
                  <c:pt idx="3">
                    <c:v>0.30000000000000032</c:v>
                  </c:pt>
                  <c:pt idx="4">
                    <c:v>0.4</c:v>
                  </c:pt>
                  <c:pt idx="5">
                    <c:v>0.4</c:v>
                  </c:pt>
                  <c:pt idx="6">
                    <c:v>0.4</c:v>
                  </c:pt>
                  <c:pt idx="7">
                    <c:v>0.30000000000000032</c:v>
                  </c:pt>
                  <c:pt idx="8">
                    <c:v>0.4</c:v>
                  </c:pt>
                  <c:pt idx="9">
                    <c:v>0.30000000000000032</c:v>
                  </c:pt>
                  <c:pt idx="10">
                    <c:v>0.30000000000000032</c:v>
                  </c:pt>
                  <c:pt idx="11">
                    <c:v>0.2</c:v>
                  </c:pt>
                  <c:pt idx="12">
                    <c:v>0.60000000000000064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0.5</c:v>
                  </c:pt>
                  <c:pt idx="16">
                    <c:v>0.5</c:v>
                  </c:pt>
                  <c:pt idx="17">
                    <c:v>0.30000000000000032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  <c:pt idx="21">
                    <c:v>0.2</c:v>
                  </c:pt>
                </c:numCache>
              </c:numRef>
            </c:plus>
            <c:minus>
              <c:numRef>
                <c:f>bidouille!$U$7:$U$28</c:f>
                <c:numCache>
                  <c:formatCode>General</c:formatCode>
                  <c:ptCount val="22"/>
                  <c:pt idx="3">
                    <c:v>0.30000000000000032</c:v>
                  </c:pt>
                  <c:pt idx="4">
                    <c:v>0.4</c:v>
                  </c:pt>
                  <c:pt idx="5">
                    <c:v>0.4</c:v>
                  </c:pt>
                  <c:pt idx="6">
                    <c:v>0.4</c:v>
                  </c:pt>
                  <c:pt idx="7">
                    <c:v>0.30000000000000032</c:v>
                  </c:pt>
                  <c:pt idx="8">
                    <c:v>0.4</c:v>
                  </c:pt>
                  <c:pt idx="9">
                    <c:v>0.30000000000000032</c:v>
                  </c:pt>
                  <c:pt idx="10">
                    <c:v>0.30000000000000032</c:v>
                  </c:pt>
                  <c:pt idx="11">
                    <c:v>0.2</c:v>
                  </c:pt>
                  <c:pt idx="12">
                    <c:v>0.60000000000000064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0.5</c:v>
                  </c:pt>
                  <c:pt idx="16">
                    <c:v>0.5</c:v>
                  </c:pt>
                  <c:pt idx="17">
                    <c:v>0.30000000000000032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  <c:pt idx="21">
                    <c:v>0.2</c:v>
                  </c:pt>
                </c:numCache>
              </c:numRef>
            </c:minus>
            <c:spPr>
              <a:ln w="12700">
                <a:solidFill>
                  <a:srgbClr val="808000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bidouille!$S$7:$S$28</c:f>
                <c:numCache>
                  <c:formatCode>General</c:formatCode>
                  <c:ptCount val="22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0.77776226415094241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0.59109932075471661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0.38888113207547242</c:v>
                  </c:pt>
                  <c:pt idx="19">
                    <c:v>0.31110490566037791</c:v>
                  </c:pt>
                  <c:pt idx="20">
                    <c:v>0.15555245283018895</c:v>
                  </c:pt>
                  <c:pt idx="21">
                    <c:v>1.5555245283018881E-2</c:v>
                  </c:pt>
                </c:numCache>
              </c:numRef>
            </c:plus>
            <c:minus>
              <c:numRef>
                <c:f>bidouille!$S$7:$S$28</c:f>
                <c:numCache>
                  <c:formatCode>General</c:formatCode>
                  <c:ptCount val="22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0.77776226415094241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0.59109932075471661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0.38888113207547242</c:v>
                  </c:pt>
                  <c:pt idx="19">
                    <c:v>0.31110490566037791</c:v>
                  </c:pt>
                  <c:pt idx="20">
                    <c:v>0.15555245283018895</c:v>
                  </c:pt>
                  <c:pt idx="21">
                    <c:v>1.5555245283018881E-2</c:v>
                  </c:pt>
                </c:numCache>
              </c:numRef>
            </c:minus>
            <c:spPr>
              <a:ln>
                <a:solidFill>
                  <a:srgbClr val="808000">
                    <a:alpha val="20000"/>
                  </a:srgbClr>
                </a:solidFill>
              </a:ln>
            </c:spPr>
          </c:errBars>
          <c:xVal>
            <c:numRef>
              <c:f>bidouille!$R$7:$R$28</c:f>
              <c:numCache>
                <c:formatCode>General</c:formatCode>
                <c:ptCount val="22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10.351509433962292</c:v>
                </c:pt>
                <c:pt idx="5">
                  <c:v>9.316358490566035</c:v>
                </c:pt>
                <c:pt idx="6">
                  <c:v>8.2812075471698137</c:v>
                </c:pt>
                <c:pt idx="7">
                  <c:v>7.2460566037735914</c:v>
                </c:pt>
                <c:pt idx="8">
                  <c:v>6.2109056603773487</c:v>
                </c:pt>
                <c:pt idx="9">
                  <c:v>5.693330188679246</c:v>
                </c:pt>
                <c:pt idx="10">
                  <c:v>5.1757547169811318</c:v>
                </c:pt>
                <c:pt idx="11">
                  <c:v>4.7616943396226423</c:v>
                </c:pt>
                <c:pt idx="12">
                  <c:v>4.4511490566037732</c:v>
                </c:pt>
                <c:pt idx="13">
                  <c:v>4.1406037735849104</c:v>
                </c:pt>
                <c:pt idx="14">
                  <c:v>3.9335735849056599</c:v>
                </c:pt>
                <c:pt idx="15">
                  <c:v>3.7265433962264152</c:v>
                </c:pt>
                <c:pt idx="16">
                  <c:v>3.4159981132075425</c:v>
                </c:pt>
                <c:pt idx="17">
                  <c:v>3.1054528301886744</c:v>
                </c:pt>
                <c:pt idx="18">
                  <c:v>2.5878773584905712</c:v>
                </c:pt>
                <c:pt idx="19">
                  <c:v>2.0703018867924601</c:v>
                </c:pt>
                <c:pt idx="20">
                  <c:v>1.0351509433962289</c:v>
                </c:pt>
                <c:pt idx="21">
                  <c:v>0.10351509433962264</c:v>
                </c:pt>
              </c:numCache>
            </c:numRef>
          </c:xVal>
          <c:yVal>
            <c:numRef>
              <c:f>bidouille!$T$7:$T$28</c:f>
              <c:numCache>
                <c:formatCode>General</c:formatCode>
                <c:ptCount val="22"/>
                <c:pt idx="3">
                  <c:v>0.4</c:v>
                </c:pt>
                <c:pt idx="4">
                  <c:v>0.5</c:v>
                </c:pt>
                <c:pt idx="5">
                  <c:v>0.5</c:v>
                </c:pt>
                <c:pt idx="6">
                  <c:v>0.60000000000000064</c:v>
                </c:pt>
                <c:pt idx="7">
                  <c:v>0.8</c:v>
                </c:pt>
                <c:pt idx="8">
                  <c:v>1.1000000000000001</c:v>
                </c:pt>
                <c:pt idx="9">
                  <c:v>1.7000000000000013</c:v>
                </c:pt>
                <c:pt idx="10">
                  <c:v>1.2</c:v>
                </c:pt>
                <c:pt idx="11">
                  <c:v>2.2000000000000002</c:v>
                </c:pt>
                <c:pt idx="12">
                  <c:v>3</c:v>
                </c:pt>
                <c:pt idx="13">
                  <c:v>2.9</c:v>
                </c:pt>
                <c:pt idx="14">
                  <c:v>3.3</c:v>
                </c:pt>
                <c:pt idx="15">
                  <c:v>4</c:v>
                </c:pt>
                <c:pt idx="16">
                  <c:v>3.2</c:v>
                </c:pt>
                <c:pt idx="17">
                  <c:v>1.2</c:v>
                </c:pt>
                <c:pt idx="18">
                  <c:v>1.1000000000000001</c:v>
                </c:pt>
                <c:pt idx="19">
                  <c:v>1.1000000000000001</c:v>
                </c:pt>
                <c:pt idx="20">
                  <c:v>0.2</c:v>
                </c:pt>
                <c:pt idx="21">
                  <c:v>0.2</c:v>
                </c:pt>
              </c:numCache>
            </c:numRef>
          </c:yVal>
        </c:ser>
        <c:ser>
          <c:idx val="4"/>
          <c:order val="3"/>
          <c:tx>
            <c:v>108.7 MV/m (3/03)</c:v>
          </c:tx>
          <c:spPr>
            <a:ln w="25400">
              <a:solidFill>
                <a:srgbClr val="FF99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bidouille!$AC$7:$AC$39</c:f>
                <c:numCache>
                  <c:formatCode>General</c:formatCode>
                  <c:ptCount val="33"/>
                  <c:pt idx="0">
                    <c:v>0.2</c:v>
                  </c:pt>
                  <c:pt idx="1">
                    <c:v>0.2</c:v>
                  </c:pt>
                  <c:pt idx="2">
                    <c:v>0.30000000000000032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0.4</c:v>
                  </c:pt>
                  <c:pt idx="6">
                    <c:v>0.5</c:v>
                  </c:pt>
                  <c:pt idx="7">
                    <c:v>0.5</c:v>
                  </c:pt>
                  <c:pt idx="8">
                    <c:v>0.4</c:v>
                  </c:pt>
                  <c:pt idx="9">
                    <c:v>0.5</c:v>
                  </c:pt>
                  <c:pt idx="10">
                    <c:v>0.4</c:v>
                  </c:pt>
                  <c:pt idx="11">
                    <c:v>0.5</c:v>
                  </c:pt>
                  <c:pt idx="12">
                    <c:v>0.4</c:v>
                  </c:pt>
                  <c:pt idx="13">
                    <c:v>0.5</c:v>
                  </c:pt>
                  <c:pt idx="14">
                    <c:v>0.4</c:v>
                  </c:pt>
                  <c:pt idx="15">
                    <c:v>0.5</c:v>
                  </c:pt>
                  <c:pt idx="16">
                    <c:v>0.60000000000000064</c:v>
                  </c:pt>
                  <c:pt idx="17">
                    <c:v>0.5</c:v>
                  </c:pt>
                  <c:pt idx="18">
                    <c:v>0.5</c:v>
                  </c:pt>
                  <c:pt idx="19">
                    <c:v>0.5</c:v>
                  </c:pt>
                  <c:pt idx="20">
                    <c:v>0.4</c:v>
                  </c:pt>
                  <c:pt idx="21">
                    <c:v>0.4</c:v>
                  </c:pt>
                  <c:pt idx="22">
                    <c:v>0.5</c:v>
                  </c:pt>
                  <c:pt idx="23">
                    <c:v>0.70000000000000062</c:v>
                  </c:pt>
                  <c:pt idx="24">
                    <c:v>0.8</c:v>
                  </c:pt>
                  <c:pt idx="25">
                    <c:v>0.30000000000000032</c:v>
                  </c:pt>
                  <c:pt idx="26">
                    <c:v>0.4</c:v>
                  </c:pt>
                  <c:pt idx="27">
                    <c:v>0.4</c:v>
                  </c:pt>
                  <c:pt idx="28">
                    <c:v>0.5</c:v>
                  </c:pt>
                  <c:pt idx="29">
                    <c:v>0.4</c:v>
                  </c:pt>
                  <c:pt idx="30">
                    <c:v>0.30000000000000032</c:v>
                  </c:pt>
                  <c:pt idx="31">
                    <c:v>0.5</c:v>
                  </c:pt>
                  <c:pt idx="32">
                    <c:v>0.30000000000000032</c:v>
                  </c:pt>
                </c:numCache>
              </c:numRef>
            </c:plus>
            <c:minus>
              <c:numRef>
                <c:f>bidouille!$AC$7:$AC$39</c:f>
                <c:numCache>
                  <c:formatCode>General</c:formatCode>
                  <c:ptCount val="33"/>
                  <c:pt idx="0">
                    <c:v>0.2</c:v>
                  </c:pt>
                  <c:pt idx="1">
                    <c:v>0.2</c:v>
                  </c:pt>
                  <c:pt idx="2">
                    <c:v>0.30000000000000032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0.4</c:v>
                  </c:pt>
                  <c:pt idx="6">
                    <c:v>0.5</c:v>
                  </c:pt>
                  <c:pt idx="7">
                    <c:v>0.5</c:v>
                  </c:pt>
                  <c:pt idx="8">
                    <c:v>0.4</c:v>
                  </c:pt>
                  <c:pt idx="9">
                    <c:v>0.5</c:v>
                  </c:pt>
                  <c:pt idx="10">
                    <c:v>0.4</c:v>
                  </c:pt>
                  <c:pt idx="11">
                    <c:v>0.5</c:v>
                  </c:pt>
                  <c:pt idx="12">
                    <c:v>0.4</c:v>
                  </c:pt>
                  <c:pt idx="13">
                    <c:v>0.5</c:v>
                  </c:pt>
                  <c:pt idx="14">
                    <c:v>0.4</c:v>
                  </c:pt>
                  <c:pt idx="15">
                    <c:v>0.5</c:v>
                  </c:pt>
                  <c:pt idx="16">
                    <c:v>0.60000000000000064</c:v>
                  </c:pt>
                  <c:pt idx="17">
                    <c:v>0.5</c:v>
                  </c:pt>
                  <c:pt idx="18">
                    <c:v>0.5</c:v>
                  </c:pt>
                  <c:pt idx="19">
                    <c:v>0.5</c:v>
                  </c:pt>
                  <c:pt idx="20">
                    <c:v>0.4</c:v>
                  </c:pt>
                  <c:pt idx="21">
                    <c:v>0.4</c:v>
                  </c:pt>
                  <c:pt idx="22">
                    <c:v>0.5</c:v>
                  </c:pt>
                  <c:pt idx="23">
                    <c:v>0.70000000000000062</c:v>
                  </c:pt>
                  <c:pt idx="24">
                    <c:v>0.8</c:v>
                  </c:pt>
                  <c:pt idx="25">
                    <c:v>0.30000000000000032</c:v>
                  </c:pt>
                  <c:pt idx="26">
                    <c:v>0.4</c:v>
                  </c:pt>
                  <c:pt idx="27">
                    <c:v>0.4</c:v>
                  </c:pt>
                  <c:pt idx="28">
                    <c:v>0.5</c:v>
                  </c:pt>
                  <c:pt idx="29">
                    <c:v>0.4</c:v>
                  </c:pt>
                  <c:pt idx="30">
                    <c:v>0.30000000000000032</c:v>
                  </c:pt>
                  <c:pt idx="31">
                    <c:v>0.5</c:v>
                  </c:pt>
                  <c:pt idx="32">
                    <c:v>0.30000000000000032</c:v>
                  </c:pt>
                </c:numCache>
              </c:numRef>
            </c:minus>
            <c:spPr>
              <a:ln w="12700">
                <a:solidFill>
                  <a:srgbClr val="FF9900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bidouille!$AA$7:$AA$39</c:f>
                <c:numCache>
                  <c:formatCode>General</c:formatCode>
                  <c:ptCount val="33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1.7110769811320758</c:v>
                  </c:pt>
                  <c:pt idx="5">
                    <c:v>1.5555245283018866</c:v>
                  </c:pt>
                  <c:pt idx="6">
                    <c:v>1.4777483018867923</c:v>
                  </c:pt>
                  <c:pt idx="7">
                    <c:v>1.399972075471698</c:v>
                  </c:pt>
                  <c:pt idx="8">
                    <c:v>1.3221958490566041</c:v>
                  </c:pt>
                  <c:pt idx="9">
                    <c:v>1.2288643773584866</c:v>
                  </c:pt>
                  <c:pt idx="10">
                    <c:v>1.1666433962264151</c:v>
                  </c:pt>
                  <c:pt idx="11">
                    <c:v>1.0888671698113244</c:v>
                  </c:pt>
                  <c:pt idx="12">
                    <c:v>0.99553569811320752</c:v>
                  </c:pt>
                  <c:pt idx="13">
                    <c:v>0.933314716981132</c:v>
                  </c:pt>
                  <c:pt idx="14">
                    <c:v>0.88664898113207624</c:v>
                  </c:pt>
                  <c:pt idx="15">
                    <c:v>0.85553849056603792</c:v>
                  </c:pt>
                  <c:pt idx="16">
                    <c:v>0.83998324528301893</c:v>
                  </c:pt>
                  <c:pt idx="17">
                    <c:v>0.80887275471698128</c:v>
                  </c:pt>
                  <c:pt idx="18">
                    <c:v>0.77776226415094241</c:v>
                  </c:pt>
                  <c:pt idx="19">
                    <c:v>0.74665177358490709</c:v>
                  </c:pt>
                  <c:pt idx="20">
                    <c:v>0.71554128301886877</c:v>
                  </c:pt>
                  <c:pt idx="21">
                    <c:v>0.684430792452831</c:v>
                  </c:pt>
                  <c:pt idx="22">
                    <c:v>0.66887554716981357</c:v>
                  </c:pt>
                  <c:pt idx="23">
                    <c:v>0.65332030188679235</c:v>
                  </c:pt>
                  <c:pt idx="24">
                    <c:v>0.62220981132075592</c:v>
                  </c:pt>
                  <c:pt idx="25">
                    <c:v>0.59109932075471661</c:v>
                  </c:pt>
                  <c:pt idx="26">
                    <c:v>0.55998883018868084</c:v>
                  </c:pt>
                  <c:pt idx="27">
                    <c:v>0.51332309433962253</c:v>
                  </c:pt>
                  <c:pt idx="28">
                    <c:v>0.4666573584905655</c:v>
                  </c:pt>
                  <c:pt idx="29">
                    <c:v>0.38888113207547242</c:v>
                  </c:pt>
                  <c:pt idx="30">
                    <c:v>0.31110490566037791</c:v>
                  </c:pt>
                  <c:pt idx="31">
                    <c:v>0.15555245283018895</c:v>
                  </c:pt>
                  <c:pt idx="32">
                    <c:v>1.5555245283018881E-2</c:v>
                  </c:pt>
                </c:numCache>
              </c:numRef>
            </c:plus>
            <c:minus>
              <c:numRef>
                <c:f>bidouille!$AA$7:$AA$39</c:f>
                <c:numCache>
                  <c:formatCode>General</c:formatCode>
                  <c:ptCount val="33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1.7110769811320758</c:v>
                  </c:pt>
                  <c:pt idx="5">
                    <c:v>1.5555245283018866</c:v>
                  </c:pt>
                  <c:pt idx="6">
                    <c:v>1.4777483018867923</c:v>
                  </c:pt>
                  <c:pt idx="7">
                    <c:v>1.399972075471698</c:v>
                  </c:pt>
                  <c:pt idx="8">
                    <c:v>1.3221958490566041</c:v>
                  </c:pt>
                  <c:pt idx="9">
                    <c:v>1.2288643773584866</c:v>
                  </c:pt>
                  <c:pt idx="10">
                    <c:v>1.1666433962264151</c:v>
                  </c:pt>
                  <c:pt idx="11">
                    <c:v>1.0888671698113244</c:v>
                  </c:pt>
                  <c:pt idx="12">
                    <c:v>0.99553569811320752</c:v>
                  </c:pt>
                  <c:pt idx="13">
                    <c:v>0.933314716981132</c:v>
                  </c:pt>
                  <c:pt idx="14">
                    <c:v>0.88664898113207624</c:v>
                  </c:pt>
                  <c:pt idx="15">
                    <c:v>0.85553849056603792</c:v>
                  </c:pt>
                  <c:pt idx="16">
                    <c:v>0.83998324528301893</c:v>
                  </c:pt>
                  <c:pt idx="17">
                    <c:v>0.80887275471698128</c:v>
                  </c:pt>
                  <c:pt idx="18">
                    <c:v>0.77776226415094241</c:v>
                  </c:pt>
                  <c:pt idx="19">
                    <c:v>0.74665177358490709</c:v>
                  </c:pt>
                  <c:pt idx="20">
                    <c:v>0.71554128301886877</c:v>
                  </c:pt>
                  <c:pt idx="21">
                    <c:v>0.684430792452831</c:v>
                  </c:pt>
                  <c:pt idx="22">
                    <c:v>0.66887554716981357</c:v>
                  </c:pt>
                  <c:pt idx="23">
                    <c:v>0.65332030188679235</c:v>
                  </c:pt>
                  <c:pt idx="24">
                    <c:v>0.62220981132075592</c:v>
                  </c:pt>
                  <c:pt idx="25">
                    <c:v>0.59109932075471661</c:v>
                  </c:pt>
                  <c:pt idx="26">
                    <c:v>0.55998883018868084</c:v>
                  </c:pt>
                  <c:pt idx="27">
                    <c:v>0.51332309433962253</c:v>
                  </c:pt>
                  <c:pt idx="28">
                    <c:v>0.4666573584905655</c:v>
                  </c:pt>
                  <c:pt idx="29">
                    <c:v>0.38888113207547242</c:v>
                  </c:pt>
                  <c:pt idx="30">
                    <c:v>0.31110490566037791</c:v>
                  </c:pt>
                  <c:pt idx="31">
                    <c:v>0.15555245283018895</c:v>
                  </c:pt>
                  <c:pt idx="32">
                    <c:v>1.5555245283018881E-2</c:v>
                  </c:pt>
                </c:numCache>
              </c:numRef>
            </c:minus>
            <c:spPr>
              <a:ln>
                <a:solidFill>
                  <a:srgbClr val="FF9900">
                    <a:alpha val="20000"/>
                  </a:srgbClr>
                </a:solidFill>
              </a:ln>
            </c:spPr>
          </c:errBars>
          <c:xVal>
            <c:numRef>
              <c:f>bidouille!$Z$7:$Z$39</c:f>
              <c:numCache>
                <c:formatCode>General</c:formatCode>
                <c:ptCount val="33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11.386660377358504</c:v>
                </c:pt>
                <c:pt idx="5">
                  <c:v>10.351509433962292</c:v>
                </c:pt>
                <c:pt idx="6">
                  <c:v>9.8339339622641493</c:v>
                </c:pt>
                <c:pt idx="7">
                  <c:v>9.316358490566035</c:v>
                </c:pt>
                <c:pt idx="8">
                  <c:v>8.7987830188679226</c:v>
                </c:pt>
                <c:pt idx="9">
                  <c:v>8.177692452830188</c:v>
                </c:pt>
                <c:pt idx="10">
                  <c:v>7.7636320754716994</c:v>
                </c:pt>
                <c:pt idx="11">
                  <c:v>7.2460566037735914</c:v>
                </c:pt>
                <c:pt idx="12">
                  <c:v>6.6249660377358337</c:v>
                </c:pt>
                <c:pt idx="13">
                  <c:v>6.2109056603773487</c:v>
                </c:pt>
                <c:pt idx="14">
                  <c:v>5.9003603773584885</c:v>
                </c:pt>
                <c:pt idx="15">
                  <c:v>5.693330188679246</c:v>
                </c:pt>
                <c:pt idx="16">
                  <c:v>5.5898150943396328</c:v>
                </c:pt>
                <c:pt idx="17">
                  <c:v>5.3827849056603778</c:v>
                </c:pt>
                <c:pt idx="18">
                  <c:v>5.1757547169811318</c:v>
                </c:pt>
                <c:pt idx="19">
                  <c:v>4.9687245283018866</c:v>
                </c:pt>
                <c:pt idx="20">
                  <c:v>4.7616943396226423</c:v>
                </c:pt>
                <c:pt idx="21">
                  <c:v>4.5546641509433963</c:v>
                </c:pt>
                <c:pt idx="22">
                  <c:v>4.4511490566037732</c:v>
                </c:pt>
                <c:pt idx="23">
                  <c:v>4.3476339622641511</c:v>
                </c:pt>
                <c:pt idx="24">
                  <c:v>4.1406037735849104</c:v>
                </c:pt>
                <c:pt idx="25">
                  <c:v>3.9335735849056599</c:v>
                </c:pt>
                <c:pt idx="26">
                  <c:v>3.7265433962264152</c:v>
                </c:pt>
                <c:pt idx="27">
                  <c:v>3.4159981132075425</c:v>
                </c:pt>
                <c:pt idx="28">
                  <c:v>3.1054528301886744</c:v>
                </c:pt>
                <c:pt idx="29">
                  <c:v>2.5878773584905712</c:v>
                </c:pt>
                <c:pt idx="30">
                  <c:v>2.0703018867924601</c:v>
                </c:pt>
                <c:pt idx="31">
                  <c:v>1.0351509433962289</c:v>
                </c:pt>
                <c:pt idx="32">
                  <c:v>0.10351509433962264</c:v>
                </c:pt>
              </c:numCache>
            </c:numRef>
          </c:xVal>
          <c:yVal>
            <c:numRef>
              <c:f>bidouille!$AB$7:$AB$39</c:f>
              <c:numCache>
                <c:formatCode>General</c:formatCode>
                <c:ptCount val="33"/>
                <c:pt idx="0">
                  <c:v>0</c:v>
                </c:pt>
                <c:pt idx="1">
                  <c:v>0.2</c:v>
                </c:pt>
                <c:pt idx="2">
                  <c:v>1.2</c:v>
                </c:pt>
                <c:pt idx="3">
                  <c:v>2.2999999999999998</c:v>
                </c:pt>
                <c:pt idx="4">
                  <c:v>2.5</c:v>
                </c:pt>
                <c:pt idx="5">
                  <c:v>3.1</c:v>
                </c:pt>
                <c:pt idx="6">
                  <c:v>4.4000000000000004</c:v>
                </c:pt>
                <c:pt idx="7">
                  <c:v>6.1</c:v>
                </c:pt>
                <c:pt idx="8">
                  <c:v>6.6</c:v>
                </c:pt>
                <c:pt idx="9">
                  <c:v>6.8</c:v>
                </c:pt>
                <c:pt idx="10">
                  <c:v>6.3</c:v>
                </c:pt>
                <c:pt idx="11">
                  <c:v>6</c:v>
                </c:pt>
                <c:pt idx="12">
                  <c:v>7.2</c:v>
                </c:pt>
                <c:pt idx="13">
                  <c:v>8.2000000000000011</c:v>
                </c:pt>
                <c:pt idx="14">
                  <c:v>10.5</c:v>
                </c:pt>
                <c:pt idx="15">
                  <c:v>11.4</c:v>
                </c:pt>
                <c:pt idx="16">
                  <c:v>12.9</c:v>
                </c:pt>
                <c:pt idx="17">
                  <c:v>13.4</c:v>
                </c:pt>
                <c:pt idx="18">
                  <c:v>12.6</c:v>
                </c:pt>
                <c:pt idx="19">
                  <c:v>12.1</c:v>
                </c:pt>
                <c:pt idx="20">
                  <c:v>11.3</c:v>
                </c:pt>
                <c:pt idx="21">
                  <c:v>13</c:v>
                </c:pt>
                <c:pt idx="22">
                  <c:v>12.8</c:v>
                </c:pt>
                <c:pt idx="23">
                  <c:v>14</c:v>
                </c:pt>
                <c:pt idx="24">
                  <c:v>12.4</c:v>
                </c:pt>
                <c:pt idx="25">
                  <c:v>10.7</c:v>
                </c:pt>
                <c:pt idx="26">
                  <c:v>7</c:v>
                </c:pt>
                <c:pt idx="27">
                  <c:v>2.6</c:v>
                </c:pt>
                <c:pt idx="28">
                  <c:v>2.2999999999999998</c:v>
                </c:pt>
                <c:pt idx="29">
                  <c:v>0.8</c:v>
                </c:pt>
                <c:pt idx="30">
                  <c:v>1.1000000000000001</c:v>
                </c:pt>
                <c:pt idx="31">
                  <c:v>0.5</c:v>
                </c:pt>
                <c:pt idx="32">
                  <c:v>0.60000000000000064</c:v>
                </c:pt>
              </c:numCache>
            </c:numRef>
          </c:yVal>
        </c:ser>
        <c:axId val="29959296"/>
        <c:axId val="29961216"/>
      </c:scatterChart>
      <c:valAx>
        <c:axId val="29959296"/>
        <c:scaling>
          <c:orientation val="minMax"/>
          <c:max val="16"/>
          <c:min val="0"/>
        </c:scaling>
        <c:axPos val="b"/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+mn-lt"/>
                    <a:ea typeface="ＭＳ Ｐゴシック"/>
                    <a:cs typeface="ＭＳ Ｐゴシック"/>
                  </a:defRPr>
                </a:pPr>
                <a:r>
                  <a:rPr lang="en-US" sz="2400">
                    <a:latin typeface="+mn-lt"/>
                  </a:rPr>
                  <a:t>Energy  (MeV)</a:t>
                </a:r>
              </a:p>
            </c:rich>
          </c:tx>
          <c:layout>
            <c:manualLayout>
              <c:xMode val="edge"/>
              <c:yMode val="edge"/>
              <c:x val="0.4493852596276226"/>
              <c:y val="0.935154362829933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endParaRPr lang="en-US"/>
          </a:p>
        </c:txPr>
        <c:crossAx val="29961216"/>
        <c:crosses val="autoZero"/>
        <c:crossBetween val="midCat"/>
        <c:majorUnit val="2"/>
        <c:minorUnit val="0.5"/>
      </c:valAx>
      <c:valAx>
        <c:axId val="29961216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+mn-lt"/>
                  </a:defRPr>
                </a:pPr>
                <a:r>
                  <a:rPr lang="en-US" sz="2400">
                    <a:latin typeface="+mn-lt"/>
                  </a:rPr>
                  <a:t>Faraday cup current (pA)</a:t>
                </a:r>
              </a:p>
            </c:rich>
          </c:tx>
        </c:title>
        <c:numFmt formatCode="General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endParaRPr lang="en-US"/>
          </a:p>
        </c:txPr>
        <c:crossAx val="29959296"/>
        <c:crosses val="autoZero"/>
        <c:crossBetween val="midCat"/>
        <c:majorUnit val="2"/>
        <c:minorUnit val="0.5"/>
      </c:valAx>
    </c:plotArea>
    <c:legend>
      <c:legendPos val="r"/>
      <c:layout>
        <c:manualLayout>
          <c:xMode val="edge"/>
          <c:yMode val="edge"/>
          <c:x val="0.75854403854787045"/>
          <c:y val="0.13310593346472271"/>
          <c:w val="0.19262982870706669"/>
          <c:h val="0.37542693398282251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ctr" anchorCtr="0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r>
              <a:rPr lang="en-US" sz="2000">
                <a:latin typeface="+mn-lt"/>
              </a:rPr>
              <a:t>Slit</a:t>
            </a:r>
            <a:r>
              <a:rPr lang="en-US" sz="2000" baseline="0">
                <a:latin typeface="+mn-lt"/>
              </a:rPr>
              <a:t> opening : 17 mm</a:t>
            </a:r>
            <a:r>
              <a:rPr lang="en-US" sz="2000">
                <a:latin typeface="+mn-lt"/>
              </a:rPr>
              <a:t>　</a:t>
            </a:r>
          </a:p>
        </c:rich>
      </c:tx>
      <c:layout>
        <c:manualLayout>
          <c:xMode val="edge"/>
          <c:yMode val="edge"/>
          <c:x val="0.38209835088687238"/>
          <c:y val="2.737754087599418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84435622988962"/>
          <c:y val="7.9250776219982819E-2"/>
          <c:w val="0.85501946513047933"/>
          <c:h val="0.78818499258782915"/>
        </c:manualLayout>
      </c:layout>
      <c:scatterChart>
        <c:scatterStyle val="lineMarker"/>
        <c:ser>
          <c:idx val="1"/>
          <c:order val="0"/>
          <c:tx>
            <c:v>107.9 MV/m (3/03)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errBars>
            <c:errDir val="x"/>
            <c:errBarType val="both"/>
            <c:errValType val="cust"/>
            <c:plus>
              <c:numRef>
                <c:f>'2nd week (17 mm)'!$D$7:$D$32</c:f>
                <c:numCache>
                  <c:formatCode>General</c:formatCode>
                  <c:ptCount val="26"/>
                  <c:pt idx="0">
                    <c:v>1.247431683773583</c:v>
                  </c:pt>
                  <c:pt idx="1">
                    <c:v>1.1642695715220144</c:v>
                  </c:pt>
                  <c:pt idx="2">
                    <c:v>1.0395264031446512</c:v>
                  </c:pt>
                  <c:pt idx="3">
                    <c:v>0.99794534701886783</c:v>
                  </c:pt>
                  <c:pt idx="4">
                    <c:v>0.95636429089308173</c:v>
                  </c:pt>
                  <c:pt idx="5">
                    <c:v>0.91478323476729551</c:v>
                  </c:pt>
                  <c:pt idx="6">
                    <c:v>0.87320217864150962</c:v>
                  </c:pt>
                  <c:pt idx="7">
                    <c:v>0.83162112251572484</c:v>
                  </c:pt>
                  <c:pt idx="8">
                    <c:v>0.79004006638993685</c:v>
                  </c:pt>
                  <c:pt idx="9">
                    <c:v>0.74845901026415274</c:v>
                  </c:pt>
                  <c:pt idx="10">
                    <c:v>0.70687795413836474</c:v>
                  </c:pt>
                  <c:pt idx="11">
                    <c:v>0.66529689801257996</c:v>
                  </c:pt>
                  <c:pt idx="12">
                    <c:v>0.62371584188679263</c:v>
                  </c:pt>
                  <c:pt idx="13">
                    <c:v>0.58213478576100397</c:v>
                  </c:pt>
                  <c:pt idx="14">
                    <c:v>0.54055372963521908</c:v>
                  </c:pt>
                  <c:pt idx="15">
                    <c:v>0.49897267350943508</c:v>
                  </c:pt>
                  <c:pt idx="16">
                    <c:v>0.45739161738364847</c:v>
                  </c:pt>
                  <c:pt idx="17">
                    <c:v>0.41581056125786348</c:v>
                  </c:pt>
                  <c:pt idx="18">
                    <c:v>0.37422950513207637</c:v>
                  </c:pt>
                  <c:pt idx="19">
                    <c:v>0.33264844900628932</c:v>
                  </c:pt>
                  <c:pt idx="20">
                    <c:v>0.29106739288050332</c:v>
                  </c:pt>
                  <c:pt idx="21">
                    <c:v>0.24948633675471729</c:v>
                  </c:pt>
                  <c:pt idx="22">
                    <c:v>0.16632422450314463</c:v>
                  </c:pt>
                  <c:pt idx="23">
                    <c:v>8.3162112251572398E-2</c:v>
                  </c:pt>
                  <c:pt idx="24">
                    <c:v>8.3162112251572457E-3</c:v>
                  </c:pt>
                </c:numCache>
              </c:numRef>
            </c:plus>
            <c:minus>
              <c:numRef>
                <c:f>'2nd week (17 mm)'!$D$7:$D$32</c:f>
                <c:numCache>
                  <c:formatCode>General</c:formatCode>
                  <c:ptCount val="26"/>
                  <c:pt idx="0">
                    <c:v>1.247431683773583</c:v>
                  </c:pt>
                  <c:pt idx="1">
                    <c:v>1.1642695715220144</c:v>
                  </c:pt>
                  <c:pt idx="2">
                    <c:v>1.0395264031446512</c:v>
                  </c:pt>
                  <c:pt idx="3">
                    <c:v>0.99794534701886783</c:v>
                  </c:pt>
                  <c:pt idx="4">
                    <c:v>0.95636429089308173</c:v>
                  </c:pt>
                  <c:pt idx="5">
                    <c:v>0.91478323476729551</c:v>
                  </c:pt>
                  <c:pt idx="6">
                    <c:v>0.87320217864150962</c:v>
                  </c:pt>
                  <c:pt idx="7">
                    <c:v>0.83162112251572484</c:v>
                  </c:pt>
                  <c:pt idx="8">
                    <c:v>0.79004006638993685</c:v>
                  </c:pt>
                  <c:pt idx="9">
                    <c:v>0.74845901026415274</c:v>
                  </c:pt>
                  <c:pt idx="10">
                    <c:v>0.70687795413836474</c:v>
                  </c:pt>
                  <c:pt idx="11">
                    <c:v>0.66529689801257996</c:v>
                  </c:pt>
                  <c:pt idx="12">
                    <c:v>0.62371584188679263</c:v>
                  </c:pt>
                  <c:pt idx="13">
                    <c:v>0.58213478576100397</c:v>
                  </c:pt>
                  <c:pt idx="14">
                    <c:v>0.54055372963521908</c:v>
                  </c:pt>
                  <c:pt idx="15">
                    <c:v>0.49897267350943508</c:v>
                  </c:pt>
                  <c:pt idx="16">
                    <c:v>0.45739161738364847</c:v>
                  </c:pt>
                  <c:pt idx="17">
                    <c:v>0.41581056125786348</c:v>
                  </c:pt>
                  <c:pt idx="18">
                    <c:v>0.37422950513207637</c:v>
                  </c:pt>
                  <c:pt idx="19">
                    <c:v>0.33264844900628932</c:v>
                  </c:pt>
                  <c:pt idx="20">
                    <c:v>0.29106739288050332</c:v>
                  </c:pt>
                  <c:pt idx="21">
                    <c:v>0.24948633675471729</c:v>
                  </c:pt>
                  <c:pt idx="22">
                    <c:v>0.16632422450314463</c:v>
                  </c:pt>
                  <c:pt idx="23">
                    <c:v>8.3162112251572398E-2</c:v>
                  </c:pt>
                  <c:pt idx="24">
                    <c:v>8.3162112251572457E-3</c:v>
                  </c:pt>
                </c:numCache>
              </c:numRef>
            </c:minus>
            <c:spPr>
              <a:ln>
                <a:solidFill>
                  <a:srgbClr val="C00000">
                    <a:alpha val="20000"/>
                  </a:srgbClr>
                </a:solidFill>
              </a:ln>
            </c:spPr>
          </c:errBars>
          <c:errBars>
            <c:errDir val="y"/>
            <c:errBarType val="both"/>
            <c:errValType val="cust"/>
            <c:plus>
              <c:numRef>
                <c:f>'2nd week (17 mm)'!$F$7:$F$32</c:f>
                <c:numCache>
                  <c:formatCode>General</c:formatCode>
                  <c:ptCount val="26"/>
                  <c:pt idx="2">
                    <c:v>0.2</c:v>
                  </c:pt>
                  <c:pt idx="3">
                    <c:v>0.4</c:v>
                  </c:pt>
                  <c:pt idx="4">
                    <c:v>0.2</c:v>
                  </c:pt>
                  <c:pt idx="5">
                    <c:v>0.2</c:v>
                  </c:pt>
                  <c:pt idx="6">
                    <c:v>0.2</c:v>
                  </c:pt>
                  <c:pt idx="7">
                    <c:v>0.30000000000000032</c:v>
                  </c:pt>
                  <c:pt idx="8">
                    <c:v>0.4</c:v>
                  </c:pt>
                  <c:pt idx="9">
                    <c:v>0.30000000000000032</c:v>
                  </c:pt>
                  <c:pt idx="10">
                    <c:v>0.30000000000000032</c:v>
                  </c:pt>
                  <c:pt idx="11">
                    <c:v>0.4</c:v>
                  </c:pt>
                  <c:pt idx="12">
                    <c:v>0.5</c:v>
                  </c:pt>
                  <c:pt idx="13">
                    <c:v>0.4</c:v>
                  </c:pt>
                  <c:pt idx="14">
                    <c:v>0.30000000000000032</c:v>
                  </c:pt>
                  <c:pt idx="15">
                    <c:v>0.4</c:v>
                  </c:pt>
                  <c:pt idx="16">
                    <c:v>0.4</c:v>
                  </c:pt>
                  <c:pt idx="17">
                    <c:v>0.5</c:v>
                  </c:pt>
                  <c:pt idx="18">
                    <c:v>0.5</c:v>
                  </c:pt>
                  <c:pt idx="19">
                    <c:v>0.5</c:v>
                  </c:pt>
                  <c:pt idx="20">
                    <c:v>0.5</c:v>
                  </c:pt>
                  <c:pt idx="21">
                    <c:v>0.4</c:v>
                  </c:pt>
                  <c:pt idx="22">
                    <c:v>0.4</c:v>
                  </c:pt>
                  <c:pt idx="23">
                    <c:v>0.4</c:v>
                  </c:pt>
                  <c:pt idx="24">
                    <c:v>0.4</c:v>
                  </c:pt>
                  <c:pt idx="25">
                    <c:v>0.2</c:v>
                  </c:pt>
                </c:numCache>
              </c:numRef>
            </c:plus>
            <c:minus>
              <c:numRef>
                <c:f>'2nd week (17 mm)'!$F$7:$F$32</c:f>
                <c:numCache>
                  <c:formatCode>General</c:formatCode>
                  <c:ptCount val="26"/>
                  <c:pt idx="2">
                    <c:v>0.2</c:v>
                  </c:pt>
                  <c:pt idx="3">
                    <c:v>0.4</c:v>
                  </c:pt>
                  <c:pt idx="4">
                    <c:v>0.2</c:v>
                  </c:pt>
                  <c:pt idx="5">
                    <c:v>0.2</c:v>
                  </c:pt>
                  <c:pt idx="6">
                    <c:v>0.2</c:v>
                  </c:pt>
                  <c:pt idx="7">
                    <c:v>0.30000000000000032</c:v>
                  </c:pt>
                  <c:pt idx="8">
                    <c:v>0.4</c:v>
                  </c:pt>
                  <c:pt idx="9">
                    <c:v>0.30000000000000032</c:v>
                  </c:pt>
                  <c:pt idx="10">
                    <c:v>0.30000000000000032</c:v>
                  </c:pt>
                  <c:pt idx="11">
                    <c:v>0.4</c:v>
                  </c:pt>
                  <c:pt idx="12">
                    <c:v>0.5</c:v>
                  </c:pt>
                  <c:pt idx="13">
                    <c:v>0.4</c:v>
                  </c:pt>
                  <c:pt idx="14">
                    <c:v>0.30000000000000032</c:v>
                  </c:pt>
                  <c:pt idx="15">
                    <c:v>0.4</c:v>
                  </c:pt>
                  <c:pt idx="16">
                    <c:v>0.4</c:v>
                  </c:pt>
                  <c:pt idx="17">
                    <c:v>0.5</c:v>
                  </c:pt>
                  <c:pt idx="18">
                    <c:v>0.5</c:v>
                  </c:pt>
                  <c:pt idx="19">
                    <c:v>0.5</c:v>
                  </c:pt>
                  <c:pt idx="20">
                    <c:v>0.5</c:v>
                  </c:pt>
                  <c:pt idx="21">
                    <c:v>0.4</c:v>
                  </c:pt>
                  <c:pt idx="22">
                    <c:v>0.4</c:v>
                  </c:pt>
                  <c:pt idx="23">
                    <c:v>0.4</c:v>
                  </c:pt>
                  <c:pt idx="24">
                    <c:v>0.4</c:v>
                  </c:pt>
                  <c:pt idx="25">
                    <c:v>0.2</c:v>
                  </c:pt>
                </c:numCache>
              </c:numRef>
            </c:minus>
            <c:spPr>
              <a:ln>
                <a:solidFill>
                  <a:srgbClr val="C00000"/>
                </a:solidFill>
              </a:ln>
            </c:spPr>
          </c:errBars>
          <c:xVal>
            <c:numRef>
              <c:f>'2nd week (17 mm)'!$C$7:$C$31</c:f>
              <c:numCache>
                <c:formatCode>General</c:formatCode>
                <c:ptCount val="25"/>
                <c:pt idx="0">
                  <c:v>16.1141947358491</c:v>
                </c:pt>
                <c:pt idx="1">
                  <c:v>15.039915086792448</c:v>
                </c:pt>
                <c:pt idx="2">
                  <c:v>13.42849561320755</c:v>
                </c:pt>
                <c:pt idx="3">
                  <c:v>12.891355788679245</c:v>
                </c:pt>
                <c:pt idx="4">
                  <c:v>12.354215964150942</c:v>
                </c:pt>
                <c:pt idx="5">
                  <c:v>11.817076139622662</c:v>
                </c:pt>
                <c:pt idx="6">
                  <c:v>11.279936315094364</c:v>
                </c:pt>
                <c:pt idx="7">
                  <c:v>10.74279649056605</c:v>
                </c:pt>
                <c:pt idx="8">
                  <c:v>10.205656666037736</c:v>
                </c:pt>
                <c:pt idx="9">
                  <c:v>9.6685168415094367</c:v>
                </c:pt>
                <c:pt idx="10">
                  <c:v>9.1313770169811139</c:v>
                </c:pt>
                <c:pt idx="11">
                  <c:v>8.5942371924528125</c:v>
                </c:pt>
                <c:pt idx="12">
                  <c:v>8.0570973679245288</c:v>
                </c:pt>
                <c:pt idx="13">
                  <c:v>7.5199575433962265</c:v>
                </c:pt>
                <c:pt idx="14">
                  <c:v>6.982817718867925</c:v>
                </c:pt>
                <c:pt idx="15">
                  <c:v>6.4456778943396396</c:v>
                </c:pt>
                <c:pt idx="16">
                  <c:v>5.9085380698113221</c:v>
                </c:pt>
                <c:pt idx="17">
                  <c:v>5.3713982452830322</c:v>
                </c:pt>
                <c:pt idx="18">
                  <c:v>4.8342584207547183</c:v>
                </c:pt>
                <c:pt idx="19">
                  <c:v>4.2971185962263982</c:v>
                </c:pt>
                <c:pt idx="20">
                  <c:v>3.7599787716981132</c:v>
                </c:pt>
                <c:pt idx="21">
                  <c:v>3.2228389471698113</c:v>
                </c:pt>
                <c:pt idx="22">
                  <c:v>2.1485592981132076</c:v>
                </c:pt>
                <c:pt idx="23">
                  <c:v>1.074279649056604</c:v>
                </c:pt>
                <c:pt idx="24">
                  <c:v>0.10742796490566039</c:v>
                </c:pt>
              </c:numCache>
            </c:numRef>
          </c:xVal>
          <c:yVal>
            <c:numRef>
              <c:f>'2nd week (17 mm)'!$E$7:$E$31</c:f>
              <c:numCache>
                <c:formatCode>General</c:formatCode>
                <c:ptCount val="25"/>
                <c:pt idx="2">
                  <c:v>0.2</c:v>
                </c:pt>
                <c:pt idx="3">
                  <c:v>0.5</c:v>
                </c:pt>
                <c:pt idx="4">
                  <c:v>1.1000000000000001</c:v>
                </c:pt>
                <c:pt idx="5">
                  <c:v>1.5</c:v>
                </c:pt>
                <c:pt idx="6">
                  <c:v>1.7</c:v>
                </c:pt>
                <c:pt idx="7">
                  <c:v>2.1</c:v>
                </c:pt>
                <c:pt idx="8">
                  <c:v>2.2000000000000002</c:v>
                </c:pt>
                <c:pt idx="9">
                  <c:v>3.5</c:v>
                </c:pt>
                <c:pt idx="10">
                  <c:v>3.8</c:v>
                </c:pt>
                <c:pt idx="11">
                  <c:v>4.2</c:v>
                </c:pt>
                <c:pt idx="12">
                  <c:v>4</c:v>
                </c:pt>
                <c:pt idx="13">
                  <c:v>3.8</c:v>
                </c:pt>
                <c:pt idx="14">
                  <c:v>3.6</c:v>
                </c:pt>
                <c:pt idx="15">
                  <c:v>4.5</c:v>
                </c:pt>
                <c:pt idx="16">
                  <c:v>4.7</c:v>
                </c:pt>
                <c:pt idx="17">
                  <c:v>7.4</c:v>
                </c:pt>
                <c:pt idx="18">
                  <c:v>6.5</c:v>
                </c:pt>
                <c:pt idx="19">
                  <c:v>6.5</c:v>
                </c:pt>
                <c:pt idx="20">
                  <c:v>3.9</c:v>
                </c:pt>
                <c:pt idx="21">
                  <c:v>1.1000000000000001</c:v>
                </c:pt>
                <c:pt idx="22">
                  <c:v>0.70000000000000062</c:v>
                </c:pt>
                <c:pt idx="23">
                  <c:v>0.60000000000000064</c:v>
                </c:pt>
                <c:pt idx="24">
                  <c:v>0.5</c:v>
                </c:pt>
              </c:numCache>
            </c:numRef>
          </c:yVal>
        </c:ser>
        <c:ser>
          <c:idx val="0"/>
          <c:order val="1"/>
          <c:tx>
            <c:v>107.9 MV/m (3/03)</c:v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66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stdErr"/>
            <c:spPr>
              <a:ln w="12700">
                <a:solidFill>
                  <a:srgbClr val="0000FF"/>
                </a:solidFill>
                <a:prstDash val="solid"/>
              </a:ln>
            </c:spPr>
          </c:errBars>
          <c:errBars>
            <c:errDir val="x"/>
            <c:errBarType val="both"/>
            <c:errValType val="stdErr"/>
            <c:spPr>
              <a:ln>
                <a:solidFill>
                  <a:srgbClr val="0000FF">
                    <a:alpha val="20000"/>
                  </a:srgbClr>
                </a:solidFill>
              </a:ln>
            </c:spPr>
          </c:errBars>
          <c:xVal>
            <c:numRef>
              <c:f>'2nd week (17 mm)'!$K$7:$K$32</c:f>
              <c:numCache>
                <c:formatCode>General</c:formatCode>
                <c:ptCount val="26"/>
                <c:pt idx="0">
                  <c:v>15.527264150943395</c:v>
                </c:pt>
                <c:pt idx="1">
                  <c:v>13.456962264150954</c:v>
                </c:pt>
                <c:pt idx="2">
                  <c:v>12.939386792452828</c:v>
                </c:pt>
                <c:pt idx="3">
                  <c:v>12.421811320754699</c:v>
                </c:pt>
                <c:pt idx="4">
                  <c:v>11.904235849056604</c:v>
                </c:pt>
                <c:pt idx="5">
                  <c:v>11.386660377358504</c:v>
                </c:pt>
                <c:pt idx="6">
                  <c:v>10.869084905660408</c:v>
                </c:pt>
                <c:pt idx="7">
                  <c:v>10.351509433962292</c:v>
                </c:pt>
                <c:pt idx="8">
                  <c:v>9.8339339622641493</c:v>
                </c:pt>
                <c:pt idx="9">
                  <c:v>9.316358490566035</c:v>
                </c:pt>
                <c:pt idx="10">
                  <c:v>8.7987830188679226</c:v>
                </c:pt>
                <c:pt idx="11">
                  <c:v>8.2812075471698137</c:v>
                </c:pt>
                <c:pt idx="12">
                  <c:v>7.7636320754716994</c:v>
                </c:pt>
                <c:pt idx="13">
                  <c:v>7.2460566037735914</c:v>
                </c:pt>
                <c:pt idx="14">
                  <c:v>6.7284811320754665</c:v>
                </c:pt>
                <c:pt idx="15">
                  <c:v>6.2109056603773487</c:v>
                </c:pt>
                <c:pt idx="16">
                  <c:v>5.693330188679246</c:v>
                </c:pt>
                <c:pt idx="17">
                  <c:v>5.1757547169811318</c:v>
                </c:pt>
                <c:pt idx="18">
                  <c:v>4.6581792452830175</c:v>
                </c:pt>
                <c:pt idx="19">
                  <c:v>4.6581792452830175</c:v>
                </c:pt>
                <c:pt idx="20">
                  <c:v>4.1406037735849104</c:v>
                </c:pt>
                <c:pt idx="21">
                  <c:v>3.6230283018867961</c:v>
                </c:pt>
                <c:pt idx="22">
                  <c:v>3.1054528301886744</c:v>
                </c:pt>
                <c:pt idx="23">
                  <c:v>2.0703018867924601</c:v>
                </c:pt>
                <c:pt idx="24">
                  <c:v>1.0351509433962289</c:v>
                </c:pt>
              </c:numCache>
            </c:numRef>
          </c:xVal>
          <c:yVal>
            <c:numRef>
              <c:f>'2nd week (17 mm)'!$M$7:$M$32</c:f>
              <c:numCache>
                <c:formatCode>General</c:formatCode>
                <c:ptCount val="26"/>
                <c:pt idx="1">
                  <c:v>0.4</c:v>
                </c:pt>
                <c:pt idx="2">
                  <c:v>0.5</c:v>
                </c:pt>
                <c:pt idx="3">
                  <c:v>1.1000000000000001</c:v>
                </c:pt>
                <c:pt idx="4">
                  <c:v>1.4</c:v>
                </c:pt>
                <c:pt idx="5">
                  <c:v>1.8</c:v>
                </c:pt>
                <c:pt idx="6">
                  <c:v>2</c:v>
                </c:pt>
                <c:pt idx="7">
                  <c:v>2.2000000000000002</c:v>
                </c:pt>
                <c:pt idx="8">
                  <c:v>3.1</c:v>
                </c:pt>
                <c:pt idx="9">
                  <c:v>3.7</c:v>
                </c:pt>
                <c:pt idx="10">
                  <c:v>4.3</c:v>
                </c:pt>
                <c:pt idx="11">
                  <c:v>3.9</c:v>
                </c:pt>
                <c:pt idx="12">
                  <c:v>4.0999999999999996</c:v>
                </c:pt>
                <c:pt idx="13">
                  <c:v>3.5</c:v>
                </c:pt>
                <c:pt idx="14">
                  <c:v>4.3</c:v>
                </c:pt>
                <c:pt idx="15">
                  <c:v>4.8</c:v>
                </c:pt>
                <c:pt idx="16">
                  <c:v>7.4</c:v>
                </c:pt>
                <c:pt idx="17">
                  <c:v>6.5</c:v>
                </c:pt>
                <c:pt idx="18">
                  <c:v>7.3</c:v>
                </c:pt>
                <c:pt idx="19">
                  <c:v>7.1</c:v>
                </c:pt>
                <c:pt idx="20">
                  <c:v>6.2</c:v>
                </c:pt>
                <c:pt idx="21">
                  <c:v>1.7</c:v>
                </c:pt>
                <c:pt idx="22">
                  <c:v>0.8</c:v>
                </c:pt>
                <c:pt idx="23">
                  <c:v>0.2</c:v>
                </c:pt>
                <c:pt idx="24">
                  <c:v>0.2</c:v>
                </c:pt>
                <c:pt idx="25">
                  <c:v>0.5</c:v>
                </c:pt>
              </c:numCache>
            </c:numRef>
          </c:yVal>
        </c:ser>
        <c:ser>
          <c:idx val="2"/>
          <c:order val="2"/>
          <c:tx>
            <c:v>100 MV/m (4/03)</c:v>
          </c:tx>
          <c:spPr>
            <a:ln w="25400">
              <a:solidFill>
                <a:srgbClr val="33CCCC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33CC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errBars>
            <c:errDir val="y"/>
            <c:errBarType val="both"/>
            <c:errValType val="stdErr"/>
            <c:spPr>
              <a:ln w="12700">
                <a:solidFill>
                  <a:srgbClr val="008080"/>
                </a:solidFill>
                <a:prstDash val="solid"/>
              </a:ln>
            </c:spPr>
          </c:errBars>
          <c:errBars>
            <c:errDir val="x"/>
            <c:errBarType val="both"/>
            <c:errValType val="stdErr"/>
            <c:spPr>
              <a:ln>
                <a:solidFill>
                  <a:srgbClr val="008080">
                    <a:alpha val="20000"/>
                  </a:srgbClr>
                </a:solidFill>
              </a:ln>
            </c:spPr>
          </c:errBars>
          <c:xVal>
            <c:numRef>
              <c:f>'2nd week (17 mm)'!$AC$7:$AC$36</c:f>
              <c:numCache>
                <c:formatCode>General</c:formatCode>
                <c:ptCount val="30"/>
                <c:pt idx="0">
                  <c:v>13.456962264150954</c:v>
                </c:pt>
                <c:pt idx="1">
                  <c:v>11.904235849056604</c:v>
                </c:pt>
                <c:pt idx="2">
                  <c:v>11.386660377358504</c:v>
                </c:pt>
                <c:pt idx="3">
                  <c:v>10.869084905660408</c:v>
                </c:pt>
                <c:pt idx="4">
                  <c:v>10.351509433962292</c:v>
                </c:pt>
                <c:pt idx="5">
                  <c:v>9.8339339622641493</c:v>
                </c:pt>
                <c:pt idx="6">
                  <c:v>9.316358490566035</c:v>
                </c:pt>
                <c:pt idx="7">
                  <c:v>8.7987830188679226</c:v>
                </c:pt>
                <c:pt idx="8">
                  <c:v>8.2812075471698137</c:v>
                </c:pt>
                <c:pt idx="9">
                  <c:v>7.8671471698113145</c:v>
                </c:pt>
                <c:pt idx="10">
                  <c:v>7.2460566037735914</c:v>
                </c:pt>
                <c:pt idx="11">
                  <c:v>6.7284811320754665</c:v>
                </c:pt>
                <c:pt idx="12">
                  <c:v>6.2109056603773487</c:v>
                </c:pt>
                <c:pt idx="13">
                  <c:v>5.9003603773584885</c:v>
                </c:pt>
                <c:pt idx="14">
                  <c:v>5.693330188679246</c:v>
                </c:pt>
                <c:pt idx="15">
                  <c:v>5.3827849056603778</c:v>
                </c:pt>
                <c:pt idx="16">
                  <c:v>5.1757547169811318</c:v>
                </c:pt>
                <c:pt idx="17">
                  <c:v>4.9687245283018866</c:v>
                </c:pt>
                <c:pt idx="18">
                  <c:v>4.6581792452830175</c:v>
                </c:pt>
                <c:pt idx="19">
                  <c:v>4.6581792452830175</c:v>
                </c:pt>
                <c:pt idx="20">
                  <c:v>4.3476339622641511</c:v>
                </c:pt>
                <c:pt idx="21">
                  <c:v>4.2441188679245245</c:v>
                </c:pt>
                <c:pt idx="22">
                  <c:v>4.1406037735849104</c:v>
                </c:pt>
                <c:pt idx="23">
                  <c:v>3.9335735849056599</c:v>
                </c:pt>
                <c:pt idx="24">
                  <c:v>3.6230283018867961</c:v>
                </c:pt>
                <c:pt idx="25">
                  <c:v>3.1054528301886744</c:v>
                </c:pt>
                <c:pt idx="26">
                  <c:v>2.5878773584905712</c:v>
                </c:pt>
                <c:pt idx="27">
                  <c:v>2.0703018867924601</c:v>
                </c:pt>
                <c:pt idx="28">
                  <c:v>1.0351509433962289</c:v>
                </c:pt>
                <c:pt idx="29">
                  <c:v>0.10351509433962264</c:v>
                </c:pt>
              </c:numCache>
            </c:numRef>
          </c:xVal>
          <c:yVal>
            <c:numRef>
              <c:f>'2nd week (17 mm)'!$AE$7:$AE$36</c:f>
              <c:numCache>
                <c:formatCode>General</c:formatCode>
                <c:ptCount val="30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  <c:pt idx="3">
                  <c:v>0.70000000000000062</c:v>
                </c:pt>
                <c:pt idx="4">
                  <c:v>0.9</c:v>
                </c:pt>
                <c:pt idx="5">
                  <c:v>1.7</c:v>
                </c:pt>
                <c:pt idx="6">
                  <c:v>1.8</c:v>
                </c:pt>
                <c:pt idx="7">
                  <c:v>2.2999999999999998</c:v>
                </c:pt>
                <c:pt idx="8">
                  <c:v>2.6</c:v>
                </c:pt>
                <c:pt idx="9">
                  <c:v>2.8</c:v>
                </c:pt>
                <c:pt idx="10">
                  <c:v>2.9</c:v>
                </c:pt>
                <c:pt idx="11">
                  <c:v>2.7</c:v>
                </c:pt>
                <c:pt idx="12">
                  <c:v>3</c:v>
                </c:pt>
                <c:pt idx="13">
                  <c:v>2.5</c:v>
                </c:pt>
                <c:pt idx="14">
                  <c:v>3.9</c:v>
                </c:pt>
                <c:pt idx="15">
                  <c:v>3.6</c:v>
                </c:pt>
                <c:pt idx="16">
                  <c:v>5</c:v>
                </c:pt>
                <c:pt idx="17">
                  <c:v>4.2</c:v>
                </c:pt>
                <c:pt idx="18">
                  <c:v>4.3</c:v>
                </c:pt>
                <c:pt idx="19">
                  <c:v>4.4000000000000004</c:v>
                </c:pt>
                <c:pt idx="20">
                  <c:v>4.2</c:v>
                </c:pt>
                <c:pt idx="21">
                  <c:v>4.9000000000000004</c:v>
                </c:pt>
                <c:pt idx="22">
                  <c:v>5.5</c:v>
                </c:pt>
                <c:pt idx="23">
                  <c:v>4.5</c:v>
                </c:pt>
                <c:pt idx="24">
                  <c:v>2</c:v>
                </c:pt>
                <c:pt idx="25">
                  <c:v>0.70000000000000062</c:v>
                </c:pt>
                <c:pt idx="26">
                  <c:v>0.9</c:v>
                </c:pt>
                <c:pt idx="27">
                  <c:v>0.5</c:v>
                </c:pt>
                <c:pt idx="28">
                  <c:v>0.5</c:v>
                </c:pt>
                <c:pt idx="29">
                  <c:v>0.4</c:v>
                </c:pt>
              </c:numCache>
            </c:numRef>
          </c:yVal>
        </c:ser>
        <c:axId val="35646080"/>
        <c:axId val="30052736"/>
      </c:scatterChart>
      <c:valAx>
        <c:axId val="35646080"/>
        <c:scaling>
          <c:orientation val="minMax"/>
          <c:max val="15"/>
          <c:min val="0"/>
        </c:scaling>
        <c:axPos val="b"/>
        <c:title>
          <c:tx>
            <c:rich>
              <a:bodyPr anchor="ctr" anchorCtr="1"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+mn-lt"/>
                    <a:ea typeface="ＭＳ Ｐゴシック"/>
                    <a:cs typeface="ＭＳ Ｐゴシック"/>
                  </a:defRPr>
                </a:pPr>
                <a:r>
                  <a:rPr lang="en-US" sz="2400">
                    <a:latin typeface="+mn-lt"/>
                  </a:rPr>
                  <a:t>Energy (MeV)</a:t>
                </a:r>
              </a:p>
            </c:rich>
          </c:tx>
          <c:layout>
            <c:manualLayout>
              <c:xMode val="edge"/>
              <c:yMode val="edge"/>
              <c:x val="0.43962015724072501"/>
              <c:y val="0.932509498351765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endParaRPr lang="en-US"/>
          </a:p>
        </c:txPr>
        <c:crossAx val="30052736"/>
        <c:crosses val="autoZero"/>
        <c:crossBetween val="midCat"/>
        <c:majorUnit val="2"/>
        <c:minorUnit val="0.5"/>
      </c:valAx>
      <c:valAx>
        <c:axId val="30052736"/>
        <c:scaling>
          <c:orientation val="minMax"/>
          <c:max val="9"/>
          <c:min val="0"/>
        </c:scaling>
        <c:axPos val="l"/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+mn-lt"/>
                    <a:ea typeface="ＭＳ Ｐゴシック"/>
                    <a:cs typeface="ＭＳ Ｐゴシック"/>
                  </a:defRPr>
                </a:pPr>
                <a:r>
                  <a:rPr lang="en-US" sz="2400">
                    <a:latin typeface="+mn-lt"/>
                  </a:rPr>
                  <a:t>Faraday cup current (pA)</a:t>
                </a:r>
              </a:p>
            </c:rich>
          </c:tx>
          <c:layout>
            <c:manualLayout>
              <c:xMode val="edge"/>
              <c:yMode val="edge"/>
              <c:x val="2.2295347445297795E-2"/>
              <c:y val="0.2287070147028842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endParaRPr lang="en-US"/>
          </a:p>
        </c:txPr>
        <c:crossAx val="35646080"/>
        <c:crosses val="autoZero"/>
        <c:crossBetween val="midCat"/>
        <c:majorUnit val="1"/>
        <c:minorUnit val="0.5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6621754796225936"/>
          <c:y val="0.14409232039996894"/>
          <c:w val="0.22810405330022371"/>
          <c:h val="0.18460017241756646"/>
        </c:manualLayout>
      </c:layout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ＭＳ Ｐゴシック"/>
              <a:cs typeface="ＭＳ Ｐゴシック"/>
            </a:defRPr>
          </a:pPr>
          <a:endParaRPr lang="en-US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r>
              <a:rPr lang="en-US" sz="2000">
                <a:latin typeface="+mn-lt"/>
              </a:rPr>
              <a:t>Slit opening : 33 mm</a:t>
            </a:r>
          </a:p>
        </c:rich>
      </c:tx>
      <c:overlay val="1"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895647490855874"/>
          <c:y val="7.6791872860122304E-2"/>
          <c:w val="0.84006984941943164"/>
          <c:h val="0.77906049704242564"/>
        </c:manualLayout>
      </c:layout>
      <c:scatterChart>
        <c:scatterStyle val="lineMarker"/>
        <c:ser>
          <c:idx val="1"/>
          <c:order val="0"/>
          <c:tx>
            <c:v>108.7 MV/m (2/03)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bidouille!$E$13:$E$31</c:f>
                <c:numCache>
                  <c:formatCode>General</c:formatCode>
                  <c:ptCount val="19"/>
                  <c:pt idx="0">
                    <c:v>0.60000000000000064</c:v>
                  </c:pt>
                  <c:pt idx="1">
                    <c:v>0.60000000000000064</c:v>
                  </c:pt>
                  <c:pt idx="2">
                    <c:v>0.5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0.60000000000000064</c:v>
                  </c:pt>
                  <c:pt idx="7">
                    <c:v>0.60000000000000064</c:v>
                  </c:pt>
                  <c:pt idx="8">
                    <c:v>0.60000000000000064</c:v>
                  </c:pt>
                  <c:pt idx="9">
                    <c:v>0.60000000000000064</c:v>
                  </c:pt>
                  <c:pt idx="10">
                    <c:v>0.60000000000000064</c:v>
                  </c:pt>
                  <c:pt idx="11">
                    <c:v>0.8</c:v>
                  </c:pt>
                  <c:pt idx="12">
                    <c:v>0.9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0.4</c:v>
                  </c:pt>
                  <c:pt idx="16">
                    <c:v>0.30000000000000032</c:v>
                  </c:pt>
                  <c:pt idx="17">
                    <c:v>0.30000000000000032</c:v>
                  </c:pt>
                  <c:pt idx="18">
                    <c:v>0.30000000000000032</c:v>
                  </c:pt>
                </c:numCache>
              </c:numRef>
            </c:plus>
            <c:minus>
              <c:numRef>
                <c:f>bidouille!$E$13:$E$31</c:f>
                <c:numCache>
                  <c:formatCode>General</c:formatCode>
                  <c:ptCount val="19"/>
                  <c:pt idx="0">
                    <c:v>0.60000000000000064</c:v>
                  </c:pt>
                  <c:pt idx="1">
                    <c:v>0.60000000000000064</c:v>
                  </c:pt>
                  <c:pt idx="2">
                    <c:v>0.5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0.60000000000000064</c:v>
                  </c:pt>
                  <c:pt idx="7">
                    <c:v>0.60000000000000064</c:v>
                  </c:pt>
                  <c:pt idx="8">
                    <c:v>0.60000000000000064</c:v>
                  </c:pt>
                  <c:pt idx="9">
                    <c:v>0.60000000000000064</c:v>
                  </c:pt>
                  <c:pt idx="10">
                    <c:v>0.60000000000000064</c:v>
                  </c:pt>
                  <c:pt idx="11">
                    <c:v>0.8</c:v>
                  </c:pt>
                  <c:pt idx="12">
                    <c:v>0.9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0.4</c:v>
                  </c:pt>
                  <c:pt idx="16">
                    <c:v>0.30000000000000032</c:v>
                  </c:pt>
                  <c:pt idx="17">
                    <c:v>0.30000000000000032</c:v>
                  </c:pt>
                  <c:pt idx="18">
                    <c:v>0.30000000000000032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bidouille!$C$13:$C$31</c:f>
                <c:numCache>
                  <c:formatCode>General</c:formatCode>
                  <c:ptCount val="19"/>
                  <c:pt idx="0">
                    <c:v>1.4777483018867923</c:v>
                  </c:pt>
                  <c:pt idx="1">
                    <c:v>1.399972075471698</c:v>
                  </c:pt>
                  <c:pt idx="2">
                    <c:v>1.3221958490566041</c:v>
                  </c:pt>
                  <c:pt idx="3">
                    <c:v>1.2444196226415101</c:v>
                  </c:pt>
                  <c:pt idx="4">
                    <c:v>1.1666433962264151</c:v>
                  </c:pt>
                  <c:pt idx="5">
                    <c:v>1.0888671698113244</c:v>
                  </c:pt>
                  <c:pt idx="6">
                    <c:v>1.0110909433962265</c:v>
                  </c:pt>
                  <c:pt idx="7">
                    <c:v>0.933314716981132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0.77776226415094329</c:v>
                  </c:pt>
                  <c:pt idx="11">
                    <c:v>0.69998603773584889</c:v>
                  </c:pt>
                  <c:pt idx="12">
                    <c:v>0.65332030188679235</c:v>
                  </c:pt>
                  <c:pt idx="13">
                    <c:v>0.62220981132075592</c:v>
                  </c:pt>
                  <c:pt idx="14">
                    <c:v>0.54443358490565819</c:v>
                  </c:pt>
                  <c:pt idx="15">
                    <c:v>0.4666573584905655</c:v>
                  </c:pt>
                  <c:pt idx="16">
                    <c:v>0.31110490566037791</c:v>
                  </c:pt>
                  <c:pt idx="17">
                    <c:v>0.15555245283018895</c:v>
                  </c:pt>
                  <c:pt idx="18">
                    <c:v>1.5555245283018869E-2</c:v>
                  </c:pt>
                </c:numCache>
              </c:numRef>
            </c:plus>
            <c:minus>
              <c:numRef>
                <c:f>bidouille!$C$13:$C$31</c:f>
                <c:numCache>
                  <c:formatCode>General</c:formatCode>
                  <c:ptCount val="19"/>
                  <c:pt idx="0">
                    <c:v>1.4777483018867923</c:v>
                  </c:pt>
                  <c:pt idx="1">
                    <c:v>1.399972075471698</c:v>
                  </c:pt>
                  <c:pt idx="2">
                    <c:v>1.3221958490566041</c:v>
                  </c:pt>
                  <c:pt idx="3">
                    <c:v>1.2444196226415101</c:v>
                  </c:pt>
                  <c:pt idx="4">
                    <c:v>1.1666433962264151</c:v>
                  </c:pt>
                  <c:pt idx="5">
                    <c:v>1.0888671698113244</c:v>
                  </c:pt>
                  <c:pt idx="6">
                    <c:v>1.0110909433962265</c:v>
                  </c:pt>
                  <c:pt idx="7">
                    <c:v>0.933314716981132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0.77776226415094329</c:v>
                  </c:pt>
                  <c:pt idx="11">
                    <c:v>0.69998603773584889</c:v>
                  </c:pt>
                  <c:pt idx="12">
                    <c:v>0.65332030188679235</c:v>
                  </c:pt>
                  <c:pt idx="13">
                    <c:v>0.62220981132075592</c:v>
                  </c:pt>
                  <c:pt idx="14">
                    <c:v>0.54443358490565819</c:v>
                  </c:pt>
                  <c:pt idx="15">
                    <c:v>0.4666573584905655</c:v>
                  </c:pt>
                  <c:pt idx="16">
                    <c:v>0.31110490566037791</c:v>
                  </c:pt>
                  <c:pt idx="17">
                    <c:v>0.15555245283018895</c:v>
                  </c:pt>
                  <c:pt idx="18">
                    <c:v>1.5555245283018869E-2</c:v>
                  </c:pt>
                </c:numCache>
              </c:numRef>
            </c:minus>
            <c:spPr>
              <a:ln>
                <a:solidFill>
                  <a:srgbClr val="FF0000">
                    <a:alpha val="20000"/>
                  </a:srgbClr>
                </a:solidFill>
              </a:ln>
            </c:spPr>
          </c:errBars>
          <c:xVal>
            <c:numRef>
              <c:f>bidouille!$B$13:$B$31</c:f>
              <c:numCache>
                <c:formatCode>General</c:formatCode>
                <c:ptCount val="19"/>
                <c:pt idx="0">
                  <c:v>9.8339339622641493</c:v>
                </c:pt>
                <c:pt idx="1">
                  <c:v>9.316358490566035</c:v>
                </c:pt>
                <c:pt idx="2">
                  <c:v>8.7987830188679226</c:v>
                </c:pt>
                <c:pt idx="3">
                  <c:v>8.2812075471698137</c:v>
                </c:pt>
                <c:pt idx="4">
                  <c:v>7.7636320754716994</c:v>
                </c:pt>
                <c:pt idx="5">
                  <c:v>7.2460566037735914</c:v>
                </c:pt>
                <c:pt idx="6">
                  <c:v>6.7284811320754665</c:v>
                </c:pt>
                <c:pt idx="7">
                  <c:v>6.2109056603773487</c:v>
                </c:pt>
                <c:pt idx="8">
                  <c:v>6.2109056603773487</c:v>
                </c:pt>
                <c:pt idx="9">
                  <c:v>5.693330188679246</c:v>
                </c:pt>
                <c:pt idx="10">
                  <c:v>5.1757547169811318</c:v>
                </c:pt>
                <c:pt idx="11">
                  <c:v>4.6581792452830175</c:v>
                </c:pt>
                <c:pt idx="12">
                  <c:v>4.3476339622641511</c:v>
                </c:pt>
                <c:pt idx="13">
                  <c:v>4.1406037735849104</c:v>
                </c:pt>
                <c:pt idx="14">
                  <c:v>3.6230283018867961</c:v>
                </c:pt>
                <c:pt idx="15">
                  <c:v>3.1054528301886744</c:v>
                </c:pt>
                <c:pt idx="16">
                  <c:v>2.0703018867924601</c:v>
                </c:pt>
                <c:pt idx="17">
                  <c:v>1.0351509433962289</c:v>
                </c:pt>
                <c:pt idx="18">
                  <c:v>0.10351509433962264</c:v>
                </c:pt>
              </c:numCache>
            </c:numRef>
          </c:xVal>
          <c:yVal>
            <c:numRef>
              <c:f>bidouille!$D$13:$D$31</c:f>
              <c:numCache>
                <c:formatCode>General</c:formatCode>
                <c:ptCount val="19"/>
                <c:pt idx="0">
                  <c:v>8.9</c:v>
                </c:pt>
                <c:pt idx="1">
                  <c:v>8.4</c:v>
                </c:pt>
                <c:pt idx="2">
                  <c:v>7.8</c:v>
                </c:pt>
                <c:pt idx="3">
                  <c:v>7.7</c:v>
                </c:pt>
                <c:pt idx="4">
                  <c:v>7.5</c:v>
                </c:pt>
                <c:pt idx="5">
                  <c:v>7.8</c:v>
                </c:pt>
                <c:pt idx="6">
                  <c:v>9.2000000000000011</c:v>
                </c:pt>
                <c:pt idx="7">
                  <c:v>11</c:v>
                </c:pt>
                <c:pt idx="8">
                  <c:v>11.9</c:v>
                </c:pt>
                <c:pt idx="9">
                  <c:v>16.100000000000001</c:v>
                </c:pt>
                <c:pt idx="10">
                  <c:v>14</c:v>
                </c:pt>
                <c:pt idx="11">
                  <c:v>16.2</c:v>
                </c:pt>
                <c:pt idx="12">
                  <c:v>16.8</c:v>
                </c:pt>
                <c:pt idx="13">
                  <c:v>13.6</c:v>
                </c:pt>
                <c:pt idx="14">
                  <c:v>3</c:v>
                </c:pt>
                <c:pt idx="15">
                  <c:v>1.7</c:v>
                </c:pt>
                <c:pt idx="16">
                  <c:v>1.1000000000000001</c:v>
                </c:pt>
                <c:pt idx="17">
                  <c:v>0.60000000000000064</c:v>
                </c:pt>
                <c:pt idx="18">
                  <c:v>0.4</c:v>
                </c:pt>
              </c:numCache>
            </c:numRef>
          </c:yVal>
        </c:ser>
        <c:ser>
          <c:idx val="2"/>
          <c:order val="1"/>
          <c:tx>
            <c:v>95.5 MV/m (2/03)</c:v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3366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bidouille!$M$7:$M$27</c:f>
                <c:numCache>
                  <c:formatCode>General</c:formatCode>
                  <c:ptCount val="21"/>
                  <c:pt idx="3">
                    <c:v>0.4</c:v>
                  </c:pt>
                  <c:pt idx="4">
                    <c:v>0.2</c:v>
                  </c:pt>
                  <c:pt idx="5">
                    <c:v>0.4</c:v>
                  </c:pt>
                  <c:pt idx="6">
                    <c:v>0.70000000000000062</c:v>
                  </c:pt>
                  <c:pt idx="7">
                    <c:v>0.60000000000000064</c:v>
                  </c:pt>
                  <c:pt idx="8">
                    <c:v>0.5</c:v>
                  </c:pt>
                  <c:pt idx="9">
                    <c:v>0.4</c:v>
                  </c:pt>
                  <c:pt idx="10">
                    <c:v>0.5</c:v>
                  </c:pt>
                  <c:pt idx="11">
                    <c:v>0.4</c:v>
                  </c:pt>
                  <c:pt idx="12">
                    <c:v>0.5</c:v>
                  </c:pt>
                  <c:pt idx="13">
                    <c:v>0.5</c:v>
                  </c:pt>
                  <c:pt idx="14">
                    <c:v>0.5</c:v>
                  </c:pt>
                  <c:pt idx="15">
                    <c:v>0.60000000000000064</c:v>
                  </c:pt>
                  <c:pt idx="16">
                    <c:v>0.4</c:v>
                  </c:pt>
                  <c:pt idx="17">
                    <c:v>0.4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</c:numCache>
              </c:numRef>
            </c:plus>
            <c:minus>
              <c:numRef>
                <c:f>bidouille!$M$7:$M$27</c:f>
                <c:numCache>
                  <c:formatCode>General</c:formatCode>
                  <c:ptCount val="21"/>
                  <c:pt idx="3">
                    <c:v>0.4</c:v>
                  </c:pt>
                  <c:pt idx="4">
                    <c:v>0.2</c:v>
                  </c:pt>
                  <c:pt idx="5">
                    <c:v>0.4</c:v>
                  </c:pt>
                  <c:pt idx="6">
                    <c:v>0.70000000000000062</c:v>
                  </c:pt>
                  <c:pt idx="7">
                    <c:v>0.60000000000000064</c:v>
                  </c:pt>
                  <c:pt idx="8">
                    <c:v>0.5</c:v>
                  </c:pt>
                  <c:pt idx="9">
                    <c:v>0.4</c:v>
                  </c:pt>
                  <c:pt idx="10">
                    <c:v>0.5</c:v>
                  </c:pt>
                  <c:pt idx="11">
                    <c:v>0.4</c:v>
                  </c:pt>
                  <c:pt idx="12">
                    <c:v>0.5</c:v>
                  </c:pt>
                  <c:pt idx="13">
                    <c:v>0.5</c:v>
                  </c:pt>
                  <c:pt idx="14">
                    <c:v>0.5</c:v>
                  </c:pt>
                  <c:pt idx="15">
                    <c:v>0.60000000000000064</c:v>
                  </c:pt>
                  <c:pt idx="16">
                    <c:v>0.4</c:v>
                  </c:pt>
                  <c:pt idx="17">
                    <c:v>0.4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</c:numCache>
              </c:numRef>
            </c:minus>
            <c:spPr>
              <a:ln w="12700">
                <a:solidFill>
                  <a:srgbClr val="0000FF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bidouille!$K$7:$K$27</c:f>
                <c:numCache>
                  <c:formatCode>General</c:formatCode>
                  <c:ptCount val="21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0.77776226415094329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0.5910993207547165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0.31110490566037791</c:v>
                  </c:pt>
                  <c:pt idx="19">
                    <c:v>0.15555245283018895</c:v>
                  </c:pt>
                  <c:pt idx="20">
                    <c:v>1.5555245283018869E-2</c:v>
                  </c:pt>
                </c:numCache>
              </c:numRef>
            </c:plus>
            <c:minus>
              <c:numRef>
                <c:f>bidouille!$K$7:$K$27</c:f>
                <c:numCache>
                  <c:formatCode>General</c:formatCode>
                  <c:ptCount val="21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0.77776226415094329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0.5910993207547165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0.31110490566037791</c:v>
                  </c:pt>
                  <c:pt idx="19">
                    <c:v>0.15555245283018895</c:v>
                  </c:pt>
                  <c:pt idx="20">
                    <c:v>1.5555245283018869E-2</c:v>
                  </c:pt>
                </c:numCache>
              </c:numRef>
            </c:minus>
            <c:spPr>
              <a:ln>
                <a:solidFill>
                  <a:srgbClr val="0000FF">
                    <a:alpha val="20000"/>
                  </a:srgbClr>
                </a:solidFill>
              </a:ln>
            </c:spPr>
          </c:errBars>
          <c:xVal>
            <c:numRef>
              <c:f>bidouille!$J$7:$J$27</c:f>
              <c:numCache>
                <c:formatCode>General</c:formatCode>
                <c:ptCount val="21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10.351509433962292</c:v>
                </c:pt>
                <c:pt idx="5">
                  <c:v>9.316358490566035</c:v>
                </c:pt>
                <c:pt idx="6">
                  <c:v>8.2812075471698137</c:v>
                </c:pt>
                <c:pt idx="7">
                  <c:v>7.2460566037735914</c:v>
                </c:pt>
                <c:pt idx="8">
                  <c:v>6.2109056603773487</c:v>
                </c:pt>
                <c:pt idx="9">
                  <c:v>5.693330188679246</c:v>
                </c:pt>
                <c:pt idx="10">
                  <c:v>5.1757547169811318</c:v>
                </c:pt>
                <c:pt idx="11">
                  <c:v>4.7616943396226423</c:v>
                </c:pt>
                <c:pt idx="12">
                  <c:v>4.4511490566037732</c:v>
                </c:pt>
                <c:pt idx="13">
                  <c:v>4.1406037735849104</c:v>
                </c:pt>
                <c:pt idx="14">
                  <c:v>3.9335735849056599</c:v>
                </c:pt>
                <c:pt idx="15">
                  <c:v>3.7265433962264152</c:v>
                </c:pt>
                <c:pt idx="16">
                  <c:v>3.4159981132075425</c:v>
                </c:pt>
                <c:pt idx="17">
                  <c:v>3.1054528301886744</c:v>
                </c:pt>
                <c:pt idx="18">
                  <c:v>2.0703018867924601</c:v>
                </c:pt>
                <c:pt idx="19">
                  <c:v>1.0351509433962289</c:v>
                </c:pt>
                <c:pt idx="20">
                  <c:v>0.10351509433962264</c:v>
                </c:pt>
              </c:numCache>
            </c:numRef>
          </c:xVal>
          <c:yVal>
            <c:numRef>
              <c:f>bidouille!$L$7:$L$27</c:f>
              <c:numCache>
                <c:formatCode>General</c:formatCode>
                <c:ptCount val="21"/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3.2</c:v>
                </c:pt>
                <c:pt idx="7">
                  <c:v>3.5</c:v>
                </c:pt>
                <c:pt idx="8">
                  <c:v>4.4000000000000004</c:v>
                </c:pt>
                <c:pt idx="9">
                  <c:v>5.2</c:v>
                </c:pt>
                <c:pt idx="10">
                  <c:v>7.6</c:v>
                </c:pt>
                <c:pt idx="11">
                  <c:v>7.2</c:v>
                </c:pt>
                <c:pt idx="12">
                  <c:v>7.5</c:v>
                </c:pt>
                <c:pt idx="13">
                  <c:v>9.4</c:v>
                </c:pt>
                <c:pt idx="14">
                  <c:v>7.8</c:v>
                </c:pt>
                <c:pt idx="15">
                  <c:v>6.1</c:v>
                </c:pt>
                <c:pt idx="16">
                  <c:v>3</c:v>
                </c:pt>
                <c:pt idx="17">
                  <c:v>1.8</c:v>
                </c:pt>
                <c:pt idx="18">
                  <c:v>1.2</c:v>
                </c:pt>
                <c:pt idx="19">
                  <c:v>0.9</c:v>
                </c:pt>
                <c:pt idx="20">
                  <c:v>0.5</c:v>
                </c:pt>
              </c:numCache>
            </c:numRef>
          </c:yVal>
        </c:ser>
        <c:ser>
          <c:idx val="3"/>
          <c:order val="2"/>
          <c:tx>
            <c:v>85.4 MV/m (3/03)</c:v>
          </c:tx>
          <c:spPr>
            <a:ln w="25400">
              <a:solidFill>
                <a:srgbClr val="00FF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C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bidouille!$U$7:$U$28</c:f>
                <c:numCache>
                  <c:formatCode>General</c:formatCode>
                  <c:ptCount val="22"/>
                  <c:pt idx="3">
                    <c:v>0.30000000000000032</c:v>
                  </c:pt>
                  <c:pt idx="4">
                    <c:v>0.4</c:v>
                  </c:pt>
                  <c:pt idx="5">
                    <c:v>0.4</c:v>
                  </c:pt>
                  <c:pt idx="6">
                    <c:v>0.4</c:v>
                  </c:pt>
                  <c:pt idx="7">
                    <c:v>0.30000000000000032</c:v>
                  </c:pt>
                  <c:pt idx="8">
                    <c:v>0.4</c:v>
                  </c:pt>
                  <c:pt idx="9">
                    <c:v>0.30000000000000032</c:v>
                  </c:pt>
                  <c:pt idx="10">
                    <c:v>0.30000000000000032</c:v>
                  </c:pt>
                  <c:pt idx="11">
                    <c:v>0.2</c:v>
                  </c:pt>
                  <c:pt idx="12">
                    <c:v>0.60000000000000064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0.5</c:v>
                  </c:pt>
                  <c:pt idx="16">
                    <c:v>0.5</c:v>
                  </c:pt>
                  <c:pt idx="17">
                    <c:v>0.30000000000000032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  <c:pt idx="21">
                    <c:v>0.2</c:v>
                  </c:pt>
                </c:numCache>
              </c:numRef>
            </c:plus>
            <c:minus>
              <c:numRef>
                <c:f>bidouille!$U$7:$U$28</c:f>
                <c:numCache>
                  <c:formatCode>General</c:formatCode>
                  <c:ptCount val="22"/>
                  <c:pt idx="3">
                    <c:v>0.30000000000000032</c:v>
                  </c:pt>
                  <c:pt idx="4">
                    <c:v>0.4</c:v>
                  </c:pt>
                  <c:pt idx="5">
                    <c:v>0.4</c:v>
                  </c:pt>
                  <c:pt idx="6">
                    <c:v>0.4</c:v>
                  </c:pt>
                  <c:pt idx="7">
                    <c:v>0.30000000000000032</c:v>
                  </c:pt>
                  <c:pt idx="8">
                    <c:v>0.4</c:v>
                  </c:pt>
                  <c:pt idx="9">
                    <c:v>0.30000000000000032</c:v>
                  </c:pt>
                  <c:pt idx="10">
                    <c:v>0.30000000000000032</c:v>
                  </c:pt>
                  <c:pt idx="11">
                    <c:v>0.2</c:v>
                  </c:pt>
                  <c:pt idx="12">
                    <c:v>0.60000000000000064</c:v>
                  </c:pt>
                  <c:pt idx="13">
                    <c:v>0.5</c:v>
                  </c:pt>
                  <c:pt idx="14">
                    <c:v>0.60000000000000064</c:v>
                  </c:pt>
                  <c:pt idx="15">
                    <c:v>0.5</c:v>
                  </c:pt>
                  <c:pt idx="16">
                    <c:v>0.5</c:v>
                  </c:pt>
                  <c:pt idx="17">
                    <c:v>0.30000000000000032</c:v>
                  </c:pt>
                  <c:pt idx="18">
                    <c:v>0.30000000000000032</c:v>
                  </c:pt>
                  <c:pt idx="19">
                    <c:v>0.30000000000000032</c:v>
                  </c:pt>
                  <c:pt idx="20">
                    <c:v>0.2</c:v>
                  </c:pt>
                  <c:pt idx="21">
                    <c:v>0.2</c:v>
                  </c:pt>
                </c:numCache>
              </c:numRef>
            </c:minus>
            <c:spPr>
              <a:ln w="12700">
                <a:solidFill>
                  <a:srgbClr val="808000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bidouille!$S$7:$S$28</c:f>
                <c:numCache>
                  <c:formatCode>General</c:formatCode>
                  <c:ptCount val="22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0.77776226415094329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0.5910993207547165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0.38888113207547242</c:v>
                  </c:pt>
                  <c:pt idx="19">
                    <c:v>0.31110490566037791</c:v>
                  </c:pt>
                  <c:pt idx="20">
                    <c:v>0.15555245283018895</c:v>
                  </c:pt>
                  <c:pt idx="21">
                    <c:v>1.5555245283018869E-2</c:v>
                  </c:pt>
                </c:numCache>
              </c:numRef>
            </c:plus>
            <c:minus>
              <c:numRef>
                <c:f>bidouille!$S$7:$S$28</c:f>
                <c:numCache>
                  <c:formatCode>General</c:formatCode>
                  <c:ptCount val="22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1.5555245283018866</c:v>
                  </c:pt>
                  <c:pt idx="5">
                    <c:v>1.399972075471698</c:v>
                  </c:pt>
                  <c:pt idx="6">
                    <c:v>1.2444196226415101</c:v>
                  </c:pt>
                  <c:pt idx="7">
                    <c:v>1.0888671698113244</c:v>
                  </c:pt>
                  <c:pt idx="8">
                    <c:v>0.933314716981132</c:v>
                  </c:pt>
                  <c:pt idx="9">
                    <c:v>0.85553849056603792</c:v>
                  </c:pt>
                  <c:pt idx="10">
                    <c:v>0.77776226415094329</c:v>
                  </c:pt>
                  <c:pt idx="11">
                    <c:v>0.71554128301886877</c:v>
                  </c:pt>
                  <c:pt idx="12">
                    <c:v>0.66887554716981357</c:v>
                  </c:pt>
                  <c:pt idx="13">
                    <c:v>0.62220981132075592</c:v>
                  </c:pt>
                  <c:pt idx="14">
                    <c:v>0.5910993207547165</c:v>
                  </c:pt>
                  <c:pt idx="15">
                    <c:v>0.55998883018868084</c:v>
                  </c:pt>
                  <c:pt idx="16">
                    <c:v>0.51332309433962253</c:v>
                  </c:pt>
                  <c:pt idx="17">
                    <c:v>0.4666573584905655</c:v>
                  </c:pt>
                  <c:pt idx="18">
                    <c:v>0.38888113207547242</c:v>
                  </c:pt>
                  <c:pt idx="19">
                    <c:v>0.31110490566037791</c:v>
                  </c:pt>
                  <c:pt idx="20">
                    <c:v>0.15555245283018895</c:v>
                  </c:pt>
                  <c:pt idx="21">
                    <c:v>1.5555245283018869E-2</c:v>
                  </c:pt>
                </c:numCache>
              </c:numRef>
            </c:minus>
            <c:spPr>
              <a:ln>
                <a:solidFill>
                  <a:srgbClr val="808000">
                    <a:alpha val="20000"/>
                  </a:srgbClr>
                </a:solidFill>
              </a:ln>
            </c:spPr>
          </c:errBars>
          <c:xVal>
            <c:numRef>
              <c:f>bidouille!$R$7:$R$28</c:f>
              <c:numCache>
                <c:formatCode>General</c:formatCode>
                <c:ptCount val="22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10.351509433962292</c:v>
                </c:pt>
                <c:pt idx="5">
                  <c:v>9.316358490566035</c:v>
                </c:pt>
                <c:pt idx="6">
                  <c:v>8.2812075471698137</c:v>
                </c:pt>
                <c:pt idx="7">
                  <c:v>7.2460566037735914</c:v>
                </c:pt>
                <c:pt idx="8">
                  <c:v>6.2109056603773487</c:v>
                </c:pt>
                <c:pt idx="9">
                  <c:v>5.693330188679246</c:v>
                </c:pt>
                <c:pt idx="10">
                  <c:v>5.1757547169811318</c:v>
                </c:pt>
                <c:pt idx="11">
                  <c:v>4.7616943396226423</c:v>
                </c:pt>
                <c:pt idx="12">
                  <c:v>4.4511490566037732</c:v>
                </c:pt>
                <c:pt idx="13">
                  <c:v>4.1406037735849104</c:v>
                </c:pt>
                <c:pt idx="14">
                  <c:v>3.9335735849056599</c:v>
                </c:pt>
                <c:pt idx="15">
                  <c:v>3.7265433962264152</c:v>
                </c:pt>
                <c:pt idx="16">
                  <c:v>3.4159981132075425</c:v>
                </c:pt>
                <c:pt idx="17">
                  <c:v>3.1054528301886744</c:v>
                </c:pt>
                <c:pt idx="18">
                  <c:v>2.5878773584905712</c:v>
                </c:pt>
                <c:pt idx="19">
                  <c:v>2.0703018867924601</c:v>
                </c:pt>
                <c:pt idx="20">
                  <c:v>1.0351509433962289</c:v>
                </c:pt>
                <c:pt idx="21">
                  <c:v>0.10351509433962264</c:v>
                </c:pt>
              </c:numCache>
            </c:numRef>
          </c:xVal>
          <c:yVal>
            <c:numRef>
              <c:f>bidouille!$T$7:$T$28</c:f>
              <c:numCache>
                <c:formatCode>General</c:formatCode>
                <c:ptCount val="22"/>
                <c:pt idx="3">
                  <c:v>0.4</c:v>
                </c:pt>
                <c:pt idx="4">
                  <c:v>0.5</c:v>
                </c:pt>
                <c:pt idx="5">
                  <c:v>0.5</c:v>
                </c:pt>
                <c:pt idx="6">
                  <c:v>0.60000000000000064</c:v>
                </c:pt>
                <c:pt idx="7">
                  <c:v>0.8</c:v>
                </c:pt>
                <c:pt idx="8">
                  <c:v>1.1000000000000001</c:v>
                </c:pt>
                <c:pt idx="9">
                  <c:v>1.7</c:v>
                </c:pt>
                <c:pt idx="10">
                  <c:v>1.2</c:v>
                </c:pt>
                <c:pt idx="11">
                  <c:v>2.2000000000000002</c:v>
                </c:pt>
                <c:pt idx="12">
                  <c:v>3</c:v>
                </c:pt>
                <c:pt idx="13">
                  <c:v>2.9</c:v>
                </c:pt>
                <c:pt idx="14">
                  <c:v>3.3</c:v>
                </c:pt>
                <c:pt idx="15">
                  <c:v>4</c:v>
                </c:pt>
                <c:pt idx="16">
                  <c:v>3.2</c:v>
                </c:pt>
                <c:pt idx="17">
                  <c:v>1.2</c:v>
                </c:pt>
                <c:pt idx="18">
                  <c:v>1.1000000000000001</c:v>
                </c:pt>
                <c:pt idx="19">
                  <c:v>1.1000000000000001</c:v>
                </c:pt>
                <c:pt idx="20">
                  <c:v>0.2</c:v>
                </c:pt>
                <c:pt idx="21">
                  <c:v>0.2</c:v>
                </c:pt>
              </c:numCache>
            </c:numRef>
          </c:yVal>
        </c:ser>
        <c:ser>
          <c:idx val="4"/>
          <c:order val="3"/>
          <c:tx>
            <c:v>108.7 MV/m (3/03)</c:v>
          </c:tx>
          <c:spPr>
            <a:ln w="25400">
              <a:solidFill>
                <a:srgbClr val="FF99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bidouille!$AC$7:$AC$39</c:f>
                <c:numCache>
                  <c:formatCode>General</c:formatCode>
                  <c:ptCount val="33"/>
                  <c:pt idx="0">
                    <c:v>0.2</c:v>
                  </c:pt>
                  <c:pt idx="1">
                    <c:v>0.2</c:v>
                  </c:pt>
                  <c:pt idx="2">
                    <c:v>0.30000000000000032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0.4</c:v>
                  </c:pt>
                  <c:pt idx="6">
                    <c:v>0.5</c:v>
                  </c:pt>
                  <c:pt idx="7">
                    <c:v>0.5</c:v>
                  </c:pt>
                  <c:pt idx="8">
                    <c:v>0.4</c:v>
                  </c:pt>
                  <c:pt idx="9">
                    <c:v>0.5</c:v>
                  </c:pt>
                  <c:pt idx="10">
                    <c:v>0.4</c:v>
                  </c:pt>
                  <c:pt idx="11">
                    <c:v>0.5</c:v>
                  </c:pt>
                  <c:pt idx="12">
                    <c:v>0.4</c:v>
                  </c:pt>
                  <c:pt idx="13">
                    <c:v>0.5</c:v>
                  </c:pt>
                  <c:pt idx="14">
                    <c:v>0.4</c:v>
                  </c:pt>
                  <c:pt idx="15">
                    <c:v>0.5</c:v>
                  </c:pt>
                  <c:pt idx="16">
                    <c:v>0.60000000000000064</c:v>
                  </c:pt>
                  <c:pt idx="17">
                    <c:v>0.5</c:v>
                  </c:pt>
                  <c:pt idx="18">
                    <c:v>0.5</c:v>
                  </c:pt>
                  <c:pt idx="19">
                    <c:v>0.5</c:v>
                  </c:pt>
                  <c:pt idx="20">
                    <c:v>0.4</c:v>
                  </c:pt>
                  <c:pt idx="21">
                    <c:v>0.4</c:v>
                  </c:pt>
                  <c:pt idx="22">
                    <c:v>0.5</c:v>
                  </c:pt>
                  <c:pt idx="23">
                    <c:v>0.70000000000000062</c:v>
                  </c:pt>
                  <c:pt idx="24">
                    <c:v>0.8</c:v>
                  </c:pt>
                  <c:pt idx="25">
                    <c:v>0.30000000000000032</c:v>
                  </c:pt>
                  <c:pt idx="26">
                    <c:v>0.4</c:v>
                  </c:pt>
                  <c:pt idx="27">
                    <c:v>0.4</c:v>
                  </c:pt>
                  <c:pt idx="28">
                    <c:v>0.5</c:v>
                  </c:pt>
                  <c:pt idx="29">
                    <c:v>0.4</c:v>
                  </c:pt>
                  <c:pt idx="30">
                    <c:v>0.30000000000000032</c:v>
                  </c:pt>
                  <c:pt idx="31">
                    <c:v>0.5</c:v>
                  </c:pt>
                  <c:pt idx="32">
                    <c:v>0.30000000000000032</c:v>
                  </c:pt>
                </c:numCache>
              </c:numRef>
            </c:plus>
            <c:minus>
              <c:numRef>
                <c:f>bidouille!$AC$7:$AC$39</c:f>
                <c:numCache>
                  <c:formatCode>General</c:formatCode>
                  <c:ptCount val="33"/>
                  <c:pt idx="0">
                    <c:v>0.2</c:v>
                  </c:pt>
                  <c:pt idx="1">
                    <c:v>0.2</c:v>
                  </c:pt>
                  <c:pt idx="2">
                    <c:v>0.30000000000000032</c:v>
                  </c:pt>
                  <c:pt idx="3">
                    <c:v>0.30000000000000032</c:v>
                  </c:pt>
                  <c:pt idx="4">
                    <c:v>0.5</c:v>
                  </c:pt>
                  <c:pt idx="5">
                    <c:v>0.4</c:v>
                  </c:pt>
                  <c:pt idx="6">
                    <c:v>0.5</c:v>
                  </c:pt>
                  <c:pt idx="7">
                    <c:v>0.5</c:v>
                  </c:pt>
                  <c:pt idx="8">
                    <c:v>0.4</c:v>
                  </c:pt>
                  <c:pt idx="9">
                    <c:v>0.5</c:v>
                  </c:pt>
                  <c:pt idx="10">
                    <c:v>0.4</c:v>
                  </c:pt>
                  <c:pt idx="11">
                    <c:v>0.5</c:v>
                  </c:pt>
                  <c:pt idx="12">
                    <c:v>0.4</c:v>
                  </c:pt>
                  <c:pt idx="13">
                    <c:v>0.5</c:v>
                  </c:pt>
                  <c:pt idx="14">
                    <c:v>0.4</c:v>
                  </c:pt>
                  <c:pt idx="15">
                    <c:v>0.5</c:v>
                  </c:pt>
                  <c:pt idx="16">
                    <c:v>0.60000000000000064</c:v>
                  </c:pt>
                  <c:pt idx="17">
                    <c:v>0.5</c:v>
                  </c:pt>
                  <c:pt idx="18">
                    <c:v>0.5</c:v>
                  </c:pt>
                  <c:pt idx="19">
                    <c:v>0.5</c:v>
                  </c:pt>
                  <c:pt idx="20">
                    <c:v>0.4</c:v>
                  </c:pt>
                  <c:pt idx="21">
                    <c:v>0.4</c:v>
                  </c:pt>
                  <c:pt idx="22">
                    <c:v>0.5</c:v>
                  </c:pt>
                  <c:pt idx="23">
                    <c:v>0.70000000000000062</c:v>
                  </c:pt>
                  <c:pt idx="24">
                    <c:v>0.8</c:v>
                  </c:pt>
                  <c:pt idx="25">
                    <c:v>0.30000000000000032</c:v>
                  </c:pt>
                  <c:pt idx="26">
                    <c:v>0.4</c:v>
                  </c:pt>
                  <c:pt idx="27">
                    <c:v>0.4</c:v>
                  </c:pt>
                  <c:pt idx="28">
                    <c:v>0.5</c:v>
                  </c:pt>
                  <c:pt idx="29">
                    <c:v>0.4</c:v>
                  </c:pt>
                  <c:pt idx="30">
                    <c:v>0.30000000000000032</c:v>
                  </c:pt>
                  <c:pt idx="31">
                    <c:v>0.5</c:v>
                  </c:pt>
                  <c:pt idx="32">
                    <c:v>0.30000000000000032</c:v>
                  </c:pt>
                </c:numCache>
              </c:numRef>
            </c:minus>
            <c:spPr>
              <a:ln w="12700">
                <a:solidFill>
                  <a:srgbClr val="FF9900"/>
                </a:solidFill>
                <a:prstDash val="solid"/>
              </a:ln>
            </c:spPr>
          </c:errBars>
          <c:errBars>
            <c:errDir val="x"/>
            <c:errBarType val="both"/>
            <c:errValType val="cust"/>
            <c:plus>
              <c:numRef>
                <c:f>bidouille!$AA$7:$AA$39</c:f>
                <c:numCache>
                  <c:formatCode>General</c:formatCode>
                  <c:ptCount val="33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1.7110769811320758</c:v>
                  </c:pt>
                  <c:pt idx="5">
                    <c:v>1.5555245283018866</c:v>
                  </c:pt>
                  <c:pt idx="6">
                    <c:v>1.4777483018867923</c:v>
                  </c:pt>
                  <c:pt idx="7">
                    <c:v>1.399972075471698</c:v>
                  </c:pt>
                  <c:pt idx="8">
                    <c:v>1.3221958490566041</c:v>
                  </c:pt>
                  <c:pt idx="9">
                    <c:v>1.2288643773584866</c:v>
                  </c:pt>
                  <c:pt idx="10">
                    <c:v>1.1666433962264151</c:v>
                  </c:pt>
                  <c:pt idx="11">
                    <c:v>1.0888671698113244</c:v>
                  </c:pt>
                  <c:pt idx="12">
                    <c:v>0.99553569811320752</c:v>
                  </c:pt>
                  <c:pt idx="13">
                    <c:v>0.933314716981132</c:v>
                  </c:pt>
                  <c:pt idx="14">
                    <c:v>0.88664898113207569</c:v>
                  </c:pt>
                  <c:pt idx="15">
                    <c:v>0.85553849056603792</c:v>
                  </c:pt>
                  <c:pt idx="16">
                    <c:v>0.83998324528301893</c:v>
                  </c:pt>
                  <c:pt idx="17">
                    <c:v>0.80887275471698128</c:v>
                  </c:pt>
                  <c:pt idx="18">
                    <c:v>0.77776226415094329</c:v>
                  </c:pt>
                  <c:pt idx="19">
                    <c:v>0.74665177358490709</c:v>
                  </c:pt>
                  <c:pt idx="20">
                    <c:v>0.71554128301886877</c:v>
                  </c:pt>
                  <c:pt idx="21">
                    <c:v>0.68443079245283023</c:v>
                  </c:pt>
                  <c:pt idx="22">
                    <c:v>0.66887554716981357</c:v>
                  </c:pt>
                  <c:pt idx="23">
                    <c:v>0.65332030188679235</c:v>
                  </c:pt>
                  <c:pt idx="24">
                    <c:v>0.62220981132075592</c:v>
                  </c:pt>
                  <c:pt idx="25">
                    <c:v>0.5910993207547165</c:v>
                  </c:pt>
                  <c:pt idx="26">
                    <c:v>0.55998883018868084</c:v>
                  </c:pt>
                  <c:pt idx="27">
                    <c:v>0.51332309433962253</c:v>
                  </c:pt>
                  <c:pt idx="28">
                    <c:v>0.4666573584905655</c:v>
                  </c:pt>
                  <c:pt idx="29">
                    <c:v>0.38888113207547242</c:v>
                  </c:pt>
                  <c:pt idx="30">
                    <c:v>0.31110490566037791</c:v>
                  </c:pt>
                  <c:pt idx="31">
                    <c:v>0.15555245283018895</c:v>
                  </c:pt>
                  <c:pt idx="32">
                    <c:v>1.5555245283018869E-2</c:v>
                  </c:pt>
                </c:numCache>
              </c:numRef>
            </c:plus>
            <c:minus>
              <c:numRef>
                <c:f>bidouille!$AA$7:$AA$39</c:f>
                <c:numCache>
                  <c:formatCode>General</c:formatCode>
                  <c:ptCount val="33"/>
                  <c:pt idx="0">
                    <c:v>2.3332867924528302</c:v>
                  </c:pt>
                  <c:pt idx="1">
                    <c:v>2.1777343396226416</c:v>
                  </c:pt>
                  <c:pt idx="2">
                    <c:v>2.0221818867924606</c:v>
                  </c:pt>
                  <c:pt idx="3">
                    <c:v>1.866629433962264</c:v>
                  </c:pt>
                  <c:pt idx="4">
                    <c:v>1.7110769811320758</c:v>
                  </c:pt>
                  <c:pt idx="5">
                    <c:v>1.5555245283018866</c:v>
                  </c:pt>
                  <c:pt idx="6">
                    <c:v>1.4777483018867923</c:v>
                  </c:pt>
                  <c:pt idx="7">
                    <c:v>1.399972075471698</c:v>
                  </c:pt>
                  <c:pt idx="8">
                    <c:v>1.3221958490566041</c:v>
                  </c:pt>
                  <c:pt idx="9">
                    <c:v>1.2288643773584866</c:v>
                  </c:pt>
                  <c:pt idx="10">
                    <c:v>1.1666433962264151</c:v>
                  </c:pt>
                  <c:pt idx="11">
                    <c:v>1.0888671698113244</c:v>
                  </c:pt>
                  <c:pt idx="12">
                    <c:v>0.99553569811320752</c:v>
                  </c:pt>
                  <c:pt idx="13">
                    <c:v>0.933314716981132</c:v>
                  </c:pt>
                  <c:pt idx="14">
                    <c:v>0.88664898113207569</c:v>
                  </c:pt>
                  <c:pt idx="15">
                    <c:v>0.85553849056603792</c:v>
                  </c:pt>
                  <c:pt idx="16">
                    <c:v>0.83998324528301893</c:v>
                  </c:pt>
                  <c:pt idx="17">
                    <c:v>0.80887275471698128</c:v>
                  </c:pt>
                  <c:pt idx="18">
                    <c:v>0.77776226415094329</c:v>
                  </c:pt>
                  <c:pt idx="19">
                    <c:v>0.74665177358490709</c:v>
                  </c:pt>
                  <c:pt idx="20">
                    <c:v>0.71554128301886877</c:v>
                  </c:pt>
                  <c:pt idx="21">
                    <c:v>0.68443079245283023</c:v>
                  </c:pt>
                  <c:pt idx="22">
                    <c:v>0.66887554716981357</c:v>
                  </c:pt>
                  <c:pt idx="23">
                    <c:v>0.65332030188679235</c:v>
                  </c:pt>
                  <c:pt idx="24">
                    <c:v>0.62220981132075592</c:v>
                  </c:pt>
                  <c:pt idx="25">
                    <c:v>0.5910993207547165</c:v>
                  </c:pt>
                  <c:pt idx="26">
                    <c:v>0.55998883018868084</c:v>
                  </c:pt>
                  <c:pt idx="27">
                    <c:v>0.51332309433962253</c:v>
                  </c:pt>
                  <c:pt idx="28">
                    <c:v>0.4666573584905655</c:v>
                  </c:pt>
                  <c:pt idx="29">
                    <c:v>0.38888113207547242</c:v>
                  </c:pt>
                  <c:pt idx="30">
                    <c:v>0.31110490566037791</c:v>
                  </c:pt>
                  <c:pt idx="31">
                    <c:v>0.15555245283018895</c:v>
                  </c:pt>
                  <c:pt idx="32">
                    <c:v>1.5555245283018869E-2</c:v>
                  </c:pt>
                </c:numCache>
              </c:numRef>
            </c:minus>
            <c:spPr>
              <a:ln>
                <a:solidFill>
                  <a:srgbClr val="FF9900">
                    <a:alpha val="20000"/>
                  </a:srgbClr>
                </a:solidFill>
              </a:ln>
            </c:spPr>
          </c:errBars>
          <c:xVal>
            <c:numRef>
              <c:f>bidouille!$Z$7:$Z$39</c:f>
              <c:numCache>
                <c:formatCode>General</c:formatCode>
                <c:ptCount val="33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11.386660377358504</c:v>
                </c:pt>
                <c:pt idx="5">
                  <c:v>10.351509433962292</c:v>
                </c:pt>
                <c:pt idx="6">
                  <c:v>9.8339339622641493</c:v>
                </c:pt>
                <c:pt idx="7">
                  <c:v>9.316358490566035</c:v>
                </c:pt>
                <c:pt idx="8">
                  <c:v>8.7987830188679226</c:v>
                </c:pt>
                <c:pt idx="9">
                  <c:v>8.177692452830188</c:v>
                </c:pt>
                <c:pt idx="10">
                  <c:v>7.7636320754716994</c:v>
                </c:pt>
                <c:pt idx="11">
                  <c:v>7.2460566037735914</c:v>
                </c:pt>
                <c:pt idx="12">
                  <c:v>6.6249660377358337</c:v>
                </c:pt>
                <c:pt idx="13">
                  <c:v>6.2109056603773487</c:v>
                </c:pt>
                <c:pt idx="14">
                  <c:v>5.9003603773584885</c:v>
                </c:pt>
                <c:pt idx="15">
                  <c:v>5.693330188679246</c:v>
                </c:pt>
                <c:pt idx="16">
                  <c:v>5.5898150943396328</c:v>
                </c:pt>
                <c:pt idx="17">
                  <c:v>5.3827849056603778</c:v>
                </c:pt>
                <c:pt idx="18">
                  <c:v>5.1757547169811318</c:v>
                </c:pt>
                <c:pt idx="19">
                  <c:v>4.9687245283018866</c:v>
                </c:pt>
                <c:pt idx="20">
                  <c:v>4.7616943396226423</c:v>
                </c:pt>
                <c:pt idx="21">
                  <c:v>4.5546641509433963</c:v>
                </c:pt>
                <c:pt idx="22">
                  <c:v>4.4511490566037732</c:v>
                </c:pt>
                <c:pt idx="23">
                  <c:v>4.3476339622641511</c:v>
                </c:pt>
                <c:pt idx="24">
                  <c:v>4.1406037735849104</c:v>
                </c:pt>
                <c:pt idx="25">
                  <c:v>3.9335735849056599</c:v>
                </c:pt>
                <c:pt idx="26">
                  <c:v>3.7265433962264152</c:v>
                </c:pt>
                <c:pt idx="27">
                  <c:v>3.4159981132075425</c:v>
                </c:pt>
                <c:pt idx="28">
                  <c:v>3.1054528301886744</c:v>
                </c:pt>
                <c:pt idx="29">
                  <c:v>2.5878773584905712</c:v>
                </c:pt>
                <c:pt idx="30">
                  <c:v>2.0703018867924601</c:v>
                </c:pt>
                <c:pt idx="31">
                  <c:v>1.0351509433962289</c:v>
                </c:pt>
                <c:pt idx="32">
                  <c:v>0.10351509433962264</c:v>
                </c:pt>
              </c:numCache>
            </c:numRef>
          </c:xVal>
          <c:yVal>
            <c:numRef>
              <c:f>bidouille!$AB$7:$AB$39</c:f>
              <c:numCache>
                <c:formatCode>General</c:formatCode>
                <c:ptCount val="33"/>
                <c:pt idx="0">
                  <c:v>0</c:v>
                </c:pt>
                <c:pt idx="1">
                  <c:v>0.2</c:v>
                </c:pt>
                <c:pt idx="2">
                  <c:v>1.2</c:v>
                </c:pt>
                <c:pt idx="3">
                  <c:v>2.2999999999999998</c:v>
                </c:pt>
                <c:pt idx="4">
                  <c:v>2.5</c:v>
                </c:pt>
                <c:pt idx="5">
                  <c:v>3.1</c:v>
                </c:pt>
                <c:pt idx="6">
                  <c:v>4.4000000000000004</c:v>
                </c:pt>
                <c:pt idx="7">
                  <c:v>6.1</c:v>
                </c:pt>
                <c:pt idx="8">
                  <c:v>6.6</c:v>
                </c:pt>
                <c:pt idx="9">
                  <c:v>6.8</c:v>
                </c:pt>
                <c:pt idx="10">
                  <c:v>6.3</c:v>
                </c:pt>
                <c:pt idx="11">
                  <c:v>6</c:v>
                </c:pt>
                <c:pt idx="12">
                  <c:v>7.2</c:v>
                </c:pt>
                <c:pt idx="13">
                  <c:v>8.2000000000000011</c:v>
                </c:pt>
                <c:pt idx="14">
                  <c:v>10.5</c:v>
                </c:pt>
                <c:pt idx="15">
                  <c:v>11.4</c:v>
                </c:pt>
                <c:pt idx="16">
                  <c:v>12.9</c:v>
                </c:pt>
                <c:pt idx="17">
                  <c:v>13.4</c:v>
                </c:pt>
                <c:pt idx="18">
                  <c:v>12.6</c:v>
                </c:pt>
                <c:pt idx="19">
                  <c:v>12.1</c:v>
                </c:pt>
                <c:pt idx="20">
                  <c:v>11.3</c:v>
                </c:pt>
                <c:pt idx="21">
                  <c:v>13</c:v>
                </c:pt>
                <c:pt idx="22">
                  <c:v>12.8</c:v>
                </c:pt>
                <c:pt idx="23">
                  <c:v>14</c:v>
                </c:pt>
                <c:pt idx="24">
                  <c:v>12.4</c:v>
                </c:pt>
                <c:pt idx="25">
                  <c:v>10.7</c:v>
                </c:pt>
                <c:pt idx="26">
                  <c:v>7</c:v>
                </c:pt>
                <c:pt idx="27">
                  <c:v>2.6</c:v>
                </c:pt>
                <c:pt idx="28">
                  <c:v>2.2999999999999998</c:v>
                </c:pt>
                <c:pt idx="29">
                  <c:v>0.8</c:v>
                </c:pt>
                <c:pt idx="30">
                  <c:v>1.1000000000000001</c:v>
                </c:pt>
                <c:pt idx="31">
                  <c:v>0.5</c:v>
                </c:pt>
                <c:pt idx="32">
                  <c:v>0.60000000000000064</c:v>
                </c:pt>
              </c:numCache>
            </c:numRef>
          </c:yVal>
        </c:ser>
        <c:ser>
          <c:idx val="5"/>
          <c:order val="4"/>
          <c:tx>
            <c:v>?????????</c:v>
          </c:tx>
          <c:spPr>
            <a:ln w="25400">
              <a:solidFill>
                <a:srgbClr val="FF99CC"/>
              </a:solidFill>
              <a:prstDash val="sysDash"/>
            </a:ln>
          </c:spPr>
          <c:marker>
            <c:symbol val="none"/>
          </c:marker>
          <c:xVal>
            <c:numRef>
              <c:f>bidouille!$B$7:$B$13</c:f>
              <c:numCache>
                <c:formatCode>General</c:formatCode>
                <c:ptCount val="7"/>
                <c:pt idx="0">
                  <c:v>15.527264150943395</c:v>
                </c:pt>
                <c:pt idx="1">
                  <c:v>14.49211320754717</c:v>
                </c:pt>
                <c:pt idx="2">
                  <c:v>13.456962264150954</c:v>
                </c:pt>
                <c:pt idx="3">
                  <c:v>12.421811320754699</c:v>
                </c:pt>
                <c:pt idx="4">
                  <c:v>11.386660377358504</c:v>
                </c:pt>
                <c:pt idx="5">
                  <c:v>10.351509433962292</c:v>
                </c:pt>
                <c:pt idx="6">
                  <c:v>9.8339339622641493</c:v>
                </c:pt>
              </c:numCache>
            </c:numRef>
          </c:xVal>
          <c:yVal>
            <c:numRef>
              <c:f>bidouille!$D$7:$D$13</c:f>
              <c:numCache>
                <c:formatCode>General</c:formatCode>
                <c:ptCount val="7"/>
                <c:pt idx="0">
                  <c:v>0.51</c:v>
                </c:pt>
                <c:pt idx="1">
                  <c:v>1.34</c:v>
                </c:pt>
                <c:pt idx="2">
                  <c:v>2.62</c:v>
                </c:pt>
                <c:pt idx="3">
                  <c:v>3.6</c:v>
                </c:pt>
                <c:pt idx="4">
                  <c:v>5.4</c:v>
                </c:pt>
                <c:pt idx="5">
                  <c:v>8.07</c:v>
                </c:pt>
                <c:pt idx="6">
                  <c:v>8.9</c:v>
                </c:pt>
              </c:numCache>
            </c:numRef>
          </c:yVal>
        </c:ser>
        <c:axId val="30223360"/>
        <c:axId val="30258304"/>
      </c:scatterChart>
      <c:valAx>
        <c:axId val="30223360"/>
        <c:scaling>
          <c:orientation val="minMax"/>
          <c:max val="16"/>
          <c:min val="0"/>
        </c:scaling>
        <c:axPos val="b"/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+mn-lt"/>
                    <a:ea typeface="ＭＳ Ｐゴシック"/>
                    <a:cs typeface="ＭＳ Ｐゴシック"/>
                  </a:defRPr>
                </a:pPr>
                <a:r>
                  <a:rPr lang="en-US" sz="2400">
                    <a:latin typeface="+mn-lt"/>
                  </a:rPr>
                  <a:t>Energy  (MeV)</a:t>
                </a:r>
              </a:p>
            </c:rich>
          </c:tx>
          <c:layout>
            <c:manualLayout>
              <c:xMode val="edge"/>
              <c:yMode val="edge"/>
              <c:x val="0.44938525962762188"/>
              <c:y val="0.935154362829933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endParaRPr lang="en-US"/>
          </a:p>
        </c:txPr>
        <c:crossAx val="30258304"/>
        <c:crosses val="autoZero"/>
        <c:crossBetween val="midCat"/>
        <c:majorUnit val="2"/>
        <c:minorUnit val="0.5"/>
      </c:valAx>
      <c:valAx>
        <c:axId val="3025830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+mn-lt"/>
                  </a:defRPr>
                </a:pPr>
                <a:r>
                  <a:rPr lang="en-US" sz="2400">
                    <a:latin typeface="+mn-lt"/>
                  </a:rPr>
                  <a:t>Faraday cup current (pA)</a:t>
                </a:r>
              </a:p>
            </c:rich>
          </c:tx>
        </c:title>
        <c:numFmt formatCode="General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ＭＳ Ｐゴシック"/>
                <a:cs typeface="ＭＳ Ｐゴシック"/>
              </a:defRPr>
            </a:pPr>
            <a:endParaRPr lang="en-US"/>
          </a:p>
        </c:txPr>
        <c:crossAx val="30223360"/>
        <c:crosses val="autoZero"/>
        <c:crossBetween val="midCat"/>
        <c:majorUnit val="2"/>
        <c:minorUnit val="0.5"/>
      </c:valAx>
    </c:plotArea>
    <c:legend>
      <c:legendPos val="r"/>
      <c:layout>
        <c:manualLayout>
          <c:xMode val="edge"/>
          <c:yMode val="edge"/>
          <c:x val="0.75854403854787089"/>
          <c:y val="0.13310593346472271"/>
          <c:w val="0.19262982870706669"/>
          <c:h val="0.37542693398282284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0.68156</cdr:x>
      <cdr:y>0.55497</cdr:y>
    </cdr:from>
    <cdr:to>
      <cdr:x>0.74892</cdr:x>
      <cdr:y>0.64713</cdr:y>
    </cdr:to>
    <cdr:sp macro="" textlink="">
      <cdr:nvSpPr>
        <cdr:cNvPr id="71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41630" y="3372603"/>
          <a:ext cx="626757" cy="5600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2000" b="1" i="1" strike="noStrike">
              <a:solidFill>
                <a:srgbClr val="FF99CC"/>
              </a:solidFill>
              <a:latin typeface="Arial"/>
              <a:cs typeface="Arial"/>
            </a:rPr>
            <a:t>???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CDEF-4583-4BD8-9E45-54B84C19D61E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C3611-24F7-4A98-834C-B0FC71FB8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5C71-FC63-40C9-9EC4-BF12530B2A59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C01B-F57B-47BC-9B19-134D503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3F09B-1398-4FB0-A9EE-0633FFF33FB5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E4E0E-6043-45C2-B28A-986E3710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E369-8F72-4066-BD43-95F2BB47CD19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7DE6-830F-4A3D-8CA7-2B45D4101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E654-4C9A-4B55-AA75-063CAE3CE25C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BFD5-EF24-4BC0-A8FF-8AC05484C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C697-82FB-4D0C-8FCD-719E317C27D0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7BD8-D290-4E56-80D2-A3535DF3D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85CB-DF18-47FA-9FF5-9FED3E2B78AE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BD44A-BCC8-48C3-99CC-5CD82A436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3627-7033-4AAD-9562-84501A02127E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7674C-7404-4401-AA97-1805F3E44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0830-ED43-4080-AAAE-93B7B79A8228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82E3-7FE9-4553-8350-34F688A78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C7F2-8685-4B96-A8EA-34D011957E66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6CB5-CE12-4ABC-9695-BFBBDF66C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A246-4C4D-4F1F-BA3E-A84E3B319633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9A58-3309-4C45-AD65-2DFE3DC3F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01716D-D233-40F7-A973-BA8AC988722B}" type="datetimeFigureOut">
              <a:rPr lang="en-US"/>
              <a:pPr>
                <a:defRPr/>
              </a:pPr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5BDA3B-4742-4845-99A0-68F62E085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42900" y="2500313"/>
            <a:ext cx="8458200" cy="1470025"/>
          </a:xfrm>
        </p:spPr>
        <p:txBody>
          <a:bodyPr/>
          <a:lstStyle/>
          <a:p>
            <a:r>
              <a:rPr lang="fr-CH" smtClean="0">
                <a:solidFill>
                  <a:srgbClr val="0000FF"/>
                </a:solidFill>
              </a:rPr>
              <a:t>Dark current measurement at KEK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31775" y="4105275"/>
            <a:ext cx="868045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Gerbaux, S. </a:t>
            </a:r>
            <a:r>
              <a:rPr lang="fr-CH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Döbert</a:t>
            </a:r>
            <a:r>
              <a:rPr lang="fr-CH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T. Higo, S. Matsumoto, K. </a:t>
            </a:r>
            <a:r>
              <a:rPr lang="fr-CH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Yokoyama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315" name="Picture 4" descr="200px-CERN_logo.sv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8" y="63500"/>
            <a:ext cx="1096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logos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65088"/>
            <a:ext cx="26574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 noChangeAspect="1"/>
          </p:cNvGraphicFramePr>
          <p:nvPr/>
        </p:nvGraphicFramePr>
        <p:xfrm>
          <a:off x="384936" y="1388604"/>
          <a:ext cx="8374128" cy="546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562100" y="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Dark current spectra measurement</a:t>
            </a:r>
          </a:p>
          <a:p>
            <a:pPr algn="ctr"/>
            <a:r>
              <a:rPr lang="fr-CH" sz="2400">
                <a:solidFill>
                  <a:srgbClr val="0000CC"/>
                </a:solidFill>
                <a:latin typeface="Calibri" pitchFamily="34" charset="0"/>
              </a:rPr>
              <a:t>Pulse length : 252 ns</a:t>
            </a:r>
            <a:endParaRPr lang="en-US" sz="240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 rot="19018778">
            <a:off x="-98425" y="547688"/>
            <a:ext cx="1657350" cy="365125"/>
          </a:xfrm>
        </p:spPr>
        <p:txBody>
          <a:bodyPr/>
          <a:lstStyle/>
          <a:p>
            <a:pPr>
              <a:defRPr/>
            </a:pP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Courtesy of</a:t>
            </a:r>
          </a:p>
          <a:p>
            <a:pPr>
              <a:defRPr/>
            </a:pPr>
            <a:r>
              <a:rPr lang="en-US" altLang="ja-JP" sz="2000" dirty="0" err="1" smtClean="0">
                <a:solidFill>
                  <a:schemeClr val="bg1">
                    <a:lumMod val="65000"/>
                  </a:schemeClr>
                </a:solidFill>
              </a:rPr>
              <a:t>Toshi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</a:rPr>
              <a:t> Higo</a:t>
            </a:r>
            <a:endParaRPr lang="ja-JP" altLang="en-US" sz="200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5602" name="Picture 2" descr="C:\Higo\2008\Reports_Papers_Conferences_Talks\2nd collaboration meeting on X-band structure\Pictures or discussions and presentations\Nextef_BeamLine_expanded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214438"/>
            <a:ext cx="8742363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矢印コネクタ 7"/>
          <p:cNvCxnSpPr/>
          <p:nvPr/>
        </p:nvCxnSpPr>
        <p:spPr>
          <a:xfrm rot="16200000" flipV="1">
            <a:off x="4143376" y="3571875"/>
            <a:ext cx="1428750" cy="4286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25610" idx="2"/>
          </p:cNvCxnSpPr>
          <p:nvPr/>
        </p:nvCxnSpPr>
        <p:spPr>
          <a:xfrm rot="16200000" flipH="1">
            <a:off x="5774532" y="1631156"/>
            <a:ext cx="1201738" cy="2508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178594" y="3536156"/>
            <a:ext cx="1500188" cy="4286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V="1">
            <a:off x="7000875" y="3500438"/>
            <a:ext cx="928687" cy="3571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テキスト ボックス 20"/>
          <p:cNvSpPr txBox="1">
            <a:spLocks noChangeArrowheads="1"/>
          </p:cNvSpPr>
          <p:nvPr/>
        </p:nvSpPr>
        <p:spPr bwMode="auto">
          <a:xfrm>
            <a:off x="4643438" y="4429125"/>
            <a:ext cx="862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FC-Mid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25608" name="テキスト ボックス 21"/>
          <p:cNvSpPr txBox="1">
            <a:spLocks noChangeArrowheads="1"/>
          </p:cNvSpPr>
          <p:nvPr/>
        </p:nvSpPr>
        <p:spPr bwMode="auto">
          <a:xfrm>
            <a:off x="285750" y="4500563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FC-UP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25609" name="テキスト ボックス 22"/>
          <p:cNvSpPr txBox="1">
            <a:spLocks noChangeArrowheads="1"/>
          </p:cNvSpPr>
          <p:nvPr/>
        </p:nvSpPr>
        <p:spPr bwMode="auto">
          <a:xfrm>
            <a:off x="7215188" y="4214813"/>
            <a:ext cx="779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FC-DN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25610" name="テキスト ボックス 30"/>
          <p:cNvSpPr txBox="1">
            <a:spLocks noChangeArrowheads="1"/>
          </p:cNvSpPr>
          <p:nvPr/>
        </p:nvSpPr>
        <p:spPr bwMode="auto">
          <a:xfrm>
            <a:off x="5786438" y="785813"/>
            <a:ext cx="927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Magnet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25611" name="テキスト ボックス 43"/>
          <p:cNvSpPr txBox="1">
            <a:spLocks noChangeArrowheads="1"/>
          </p:cNvSpPr>
          <p:nvPr/>
        </p:nvSpPr>
        <p:spPr bwMode="auto">
          <a:xfrm>
            <a:off x="2357438" y="1344613"/>
            <a:ext cx="278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00FF"/>
                </a:solidFill>
                <a:latin typeface="Calibri" pitchFamily="34" charset="0"/>
                <a:cs typeface="ＭＳ Ｐゴシック"/>
              </a:rPr>
              <a:t>Accelerating structure (T18)</a:t>
            </a:r>
            <a:endParaRPr lang="ja-JP" altLang="en-US">
              <a:solidFill>
                <a:srgbClr val="0000FF"/>
              </a:solidFill>
              <a:latin typeface="Calibri" pitchFamily="34" charset="0"/>
              <a:cs typeface="ＭＳ Ｐゴシック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1000125" y="6215063"/>
            <a:ext cx="6072188" cy="158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13" name="グループ化 18"/>
          <p:cNvGrpSpPr>
            <a:grpSpLocks/>
          </p:cNvGrpSpPr>
          <p:nvPr/>
        </p:nvGrpSpPr>
        <p:grpSpPr bwMode="auto">
          <a:xfrm>
            <a:off x="1428750" y="6072188"/>
            <a:ext cx="357188" cy="285750"/>
            <a:chOff x="1714480" y="1500174"/>
            <a:chExt cx="357190" cy="285752"/>
          </a:xfrm>
        </p:grpSpPr>
        <p:sp>
          <p:nvSpPr>
            <p:cNvPr id="69" name="正方形/長方形 14"/>
            <p:cNvSpPr/>
            <p:nvPr/>
          </p:nvSpPr>
          <p:spPr>
            <a:xfrm>
              <a:off x="2000232" y="1500174"/>
              <a:ext cx="71438" cy="714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70" name="正方形/長方形 15"/>
            <p:cNvSpPr/>
            <p:nvPr/>
          </p:nvSpPr>
          <p:spPr>
            <a:xfrm>
              <a:off x="2000232" y="1714487"/>
              <a:ext cx="71438" cy="71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71" name="正方形/長方形 16"/>
            <p:cNvSpPr/>
            <p:nvPr/>
          </p:nvSpPr>
          <p:spPr>
            <a:xfrm>
              <a:off x="1857356" y="1500174"/>
              <a:ext cx="7143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72" name="正方形/長方形 17"/>
            <p:cNvSpPr/>
            <p:nvPr/>
          </p:nvSpPr>
          <p:spPr>
            <a:xfrm>
              <a:off x="1714480" y="1571611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614" name="グループ化 19"/>
          <p:cNvGrpSpPr>
            <a:grpSpLocks/>
          </p:cNvGrpSpPr>
          <p:nvPr/>
        </p:nvGrpSpPr>
        <p:grpSpPr bwMode="auto">
          <a:xfrm flipH="1">
            <a:off x="4714875" y="6072188"/>
            <a:ext cx="357188" cy="285750"/>
            <a:chOff x="1714480" y="1500174"/>
            <a:chExt cx="357190" cy="285752"/>
          </a:xfrm>
        </p:grpSpPr>
        <p:sp>
          <p:nvSpPr>
            <p:cNvPr id="65" name="正方形/長方形 64"/>
            <p:cNvSpPr/>
            <p:nvPr/>
          </p:nvSpPr>
          <p:spPr>
            <a:xfrm>
              <a:off x="2000232" y="1500174"/>
              <a:ext cx="71438" cy="714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000232" y="1714487"/>
              <a:ext cx="71438" cy="71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1857356" y="1500174"/>
              <a:ext cx="7143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1714480" y="1571611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615" name="グループ化 24"/>
          <p:cNvGrpSpPr>
            <a:grpSpLocks/>
          </p:cNvGrpSpPr>
          <p:nvPr/>
        </p:nvGrpSpPr>
        <p:grpSpPr bwMode="auto">
          <a:xfrm flipH="1">
            <a:off x="7000875" y="6072188"/>
            <a:ext cx="357188" cy="285750"/>
            <a:chOff x="1714480" y="1500174"/>
            <a:chExt cx="357190" cy="285752"/>
          </a:xfrm>
        </p:grpSpPr>
        <p:sp>
          <p:nvSpPr>
            <p:cNvPr id="61" name="正方形/長方形 60"/>
            <p:cNvSpPr/>
            <p:nvPr/>
          </p:nvSpPr>
          <p:spPr>
            <a:xfrm>
              <a:off x="2000232" y="1500174"/>
              <a:ext cx="71438" cy="714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000232" y="1714487"/>
              <a:ext cx="71438" cy="71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857356" y="1500174"/>
              <a:ext cx="7143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714480" y="1571611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616" name="グループ化 44"/>
          <p:cNvGrpSpPr>
            <a:grpSpLocks/>
          </p:cNvGrpSpPr>
          <p:nvPr/>
        </p:nvGrpSpPr>
        <p:grpSpPr bwMode="auto">
          <a:xfrm>
            <a:off x="1714500" y="6357938"/>
            <a:ext cx="1081088" cy="369887"/>
            <a:chOff x="2214546" y="1785926"/>
            <a:chExt cx="1081094" cy="369332"/>
          </a:xfrm>
        </p:grpSpPr>
        <p:cxnSp>
          <p:nvCxnSpPr>
            <p:cNvPr id="59" name="直線矢印コネクタ 58"/>
            <p:cNvCxnSpPr/>
            <p:nvPr/>
          </p:nvCxnSpPr>
          <p:spPr>
            <a:xfrm rot="10800000">
              <a:off x="2214546" y="2071247"/>
              <a:ext cx="1081094" cy="95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17" name="テキスト ボックス 59"/>
            <p:cNvSpPr txBox="1">
              <a:spLocks noChangeArrowheads="1"/>
            </p:cNvSpPr>
            <p:nvPr/>
          </p:nvSpPr>
          <p:spPr bwMode="auto">
            <a:xfrm>
              <a:off x="2357422" y="1785926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>
                  <a:latin typeface="Calibri" pitchFamily="34" charset="0"/>
                  <a:cs typeface="ＭＳ Ｐゴシック"/>
                </a:rPr>
                <a:t>75cm</a:t>
              </a:r>
              <a:endParaRPr lang="ja-JP" altLang="en-US">
                <a:latin typeface="Calibri" pitchFamily="34" charset="0"/>
                <a:cs typeface="ＭＳ Ｐゴシック"/>
              </a:endParaRPr>
            </a:p>
          </p:txBody>
        </p:sp>
      </p:grpSp>
      <p:grpSp>
        <p:nvGrpSpPr>
          <p:cNvPr id="25617" name="グループ化 43"/>
          <p:cNvGrpSpPr>
            <a:grpSpLocks/>
          </p:cNvGrpSpPr>
          <p:nvPr/>
        </p:nvGrpSpPr>
        <p:grpSpPr bwMode="auto">
          <a:xfrm>
            <a:off x="3500438" y="6357938"/>
            <a:ext cx="1285875" cy="369887"/>
            <a:chOff x="4000496" y="1785926"/>
            <a:chExt cx="1285884" cy="369332"/>
          </a:xfrm>
        </p:grpSpPr>
        <p:cxnSp>
          <p:nvCxnSpPr>
            <p:cNvPr id="57" name="直線矢印コネクタ 56"/>
            <p:cNvCxnSpPr/>
            <p:nvPr/>
          </p:nvCxnSpPr>
          <p:spPr>
            <a:xfrm>
              <a:off x="4000496" y="2071247"/>
              <a:ext cx="1285884" cy="1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15" name="テキスト ボックス 57"/>
            <p:cNvSpPr txBox="1">
              <a:spLocks noChangeArrowheads="1"/>
            </p:cNvSpPr>
            <p:nvPr/>
          </p:nvSpPr>
          <p:spPr bwMode="auto">
            <a:xfrm>
              <a:off x="4357686" y="1785926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>
                  <a:latin typeface="Calibri" pitchFamily="34" charset="0"/>
                  <a:cs typeface="ＭＳ Ｐゴシック"/>
                </a:rPr>
                <a:t>75cm</a:t>
              </a:r>
              <a:endParaRPr lang="ja-JP" altLang="en-US">
                <a:latin typeface="Calibri" pitchFamily="34" charset="0"/>
                <a:cs typeface="ＭＳ Ｐゴシック"/>
              </a:endParaRPr>
            </a:p>
          </p:txBody>
        </p:sp>
      </p:grpSp>
      <p:grpSp>
        <p:nvGrpSpPr>
          <p:cNvPr id="25618" name="グループ化 42"/>
          <p:cNvGrpSpPr>
            <a:grpSpLocks/>
          </p:cNvGrpSpPr>
          <p:nvPr/>
        </p:nvGrpSpPr>
        <p:grpSpPr bwMode="auto">
          <a:xfrm>
            <a:off x="3500438" y="6429375"/>
            <a:ext cx="3571875" cy="369888"/>
            <a:chOff x="4000496" y="1857364"/>
            <a:chExt cx="3571900" cy="369332"/>
          </a:xfrm>
        </p:grpSpPr>
        <p:cxnSp>
          <p:nvCxnSpPr>
            <p:cNvPr id="55" name="直線矢印コネクタ 54"/>
            <p:cNvCxnSpPr/>
            <p:nvPr/>
          </p:nvCxnSpPr>
          <p:spPr>
            <a:xfrm>
              <a:off x="4000496" y="2214015"/>
              <a:ext cx="3571900" cy="1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13" name="テキスト ボックス 55"/>
            <p:cNvSpPr txBox="1">
              <a:spLocks noChangeArrowheads="1"/>
            </p:cNvSpPr>
            <p:nvPr/>
          </p:nvSpPr>
          <p:spPr bwMode="auto">
            <a:xfrm>
              <a:off x="6072198" y="185736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>
                  <a:latin typeface="Calibri" pitchFamily="34" charset="0"/>
                  <a:cs typeface="ＭＳ Ｐゴシック"/>
                </a:rPr>
                <a:t>195cm</a:t>
              </a:r>
              <a:endParaRPr lang="ja-JP" altLang="en-US">
                <a:latin typeface="Calibri" pitchFamily="34" charset="0"/>
                <a:cs typeface="ＭＳ Ｐゴシック"/>
              </a:endParaRPr>
            </a:p>
          </p:txBody>
        </p:sp>
      </p:grpSp>
      <p:grpSp>
        <p:nvGrpSpPr>
          <p:cNvPr id="25619" name="グループ化 49"/>
          <p:cNvGrpSpPr>
            <a:grpSpLocks/>
          </p:cNvGrpSpPr>
          <p:nvPr/>
        </p:nvGrpSpPr>
        <p:grpSpPr bwMode="auto">
          <a:xfrm>
            <a:off x="2571750" y="5857875"/>
            <a:ext cx="1214438" cy="714375"/>
            <a:chOff x="3071802" y="1285860"/>
            <a:chExt cx="1214446" cy="714380"/>
          </a:xfrm>
        </p:grpSpPr>
        <p:grpSp>
          <p:nvGrpSpPr>
            <p:cNvPr id="25700" name="グループ化 13"/>
            <p:cNvGrpSpPr>
              <a:grpSpLocks/>
            </p:cNvGrpSpPr>
            <p:nvPr/>
          </p:nvGrpSpPr>
          <p:grpSpPr bwMode="auto">
            <a:xfrm>
              <a:off x="3071802" y="1357298"/>
              <a:ext cx="1214446" cy="571504"/>
              <a:chOff x="3071802" y="1357298"/>
              <a:chExt cx="1214446" cy="571504"/>
            </a:xfrm>
          </p:grpSpPr>
          <p:sp>
            <p:nvSpPr>
              <p:cNvPr id="48" name="正方形/長方形 6"/>
              <p:cNvSpPr/>
              <p:nvPr/>
            </p:nvSpPr>
            <p:spPr>
              <a:xfrm>
                <a:off x="3357554" y="1500174"/>
                <a:ext cx="64294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正方形/長方形 7"/>
              <p:cNvSpPr/>
              <p:nvPr/>
            </p:nvSpPr>
            <p:spPr>
              <a:xfrm>
                <a:off x="4000496" y="1357298"/>
                <a:ext cx="71437" cy="5715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正方形/長方形 8"/>
              <p:cNvSpPr/>
              <p:nvPr/>
            </p:nvSpPr>
            <p:spPr>
              <a:xfrm>
                <a:off x="3286116" y="1357298"/>
                <a:ext cx="71437" cy="5715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正方形/長方形 9"/>
              <p:cNvSpPr/>
              <p:nvPr/>
            </p:nvSpPr>
            <p:spPr>
              <a:xfrm>
                <a:off x="4071934" y="1571611"/>
                <a:ext cx="142876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正方形/長方形 10"/>
              <p:cNvSpPr/>
              <p:nvPr/>
            </p:nvSpPr>
            <p:spPr>
              <a:xfrm>
                <a:off x="3143240" y="1571611"/>
                <a:ext cx="142876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正方形/長方形 11"/>
              <p:cNvSpPr/>
              <p:nvPr/>
            </p:nvSpPr>
            <p:spPr>
              <a:xfrm>
                <a:off x="3071802" y="1500174"/>
                <a:ext cx="71438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正方形/長方形 12"/>
              <p:cNvSpPr/>
              <p:nvPr/>
            </p:nvSpPr>
            <p:spPr>
              <a:xfrm>
                <a:off x="4214810" y="1500174"/>
                <a:ext cx="71438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4" name="正方形/長方形 43"/>
            <p:cNvSpPr/>
            <p:nvPr/>
          </p:nvSpPr>
          <p:spPr>
            <a:xfrm>
              <a:off x="3929058" y="1285860"/>
              <a:ext cx="214314" cy="714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3929058" y="1928803"/>
              <a:ext cx="214314" cy="71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214678" y="1285860"/>
              <a:ext cx="214314" cy="714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214678" y="1928803"/>
              <a:ext cx="214314" cy="71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5620" name="テキスト ボックス 36"/>
          <p:cNvSpPr txBox="1">
            <a:spLocks noChangeArrowheads="1"/>
          </p:cNvSpPr>
          <p:nvPr/>
        </p:nvSpPr>
        <p:spPr bwMode="auto">
          <a:xfrm>
            <a:off x="6786563" y="571500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FC-DN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25621" name="テキスト ボックス 37"/>
          <p:cNvSpPr txBox="1">
            <a:spLocks noChangeArrowheads="1"/>
          </p:cNvSpPr>
          <p:nvPr/>
        </p:nvSpPr>
        <p:spPr bwMode="auto">
          <a:xfrm>
            <a:off x="1071563" y="571500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FC-UP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25622" name="テキスト ボックス 38"/>
          <p:cNvSpPr txBox="1">
            <a:spLocks noChangeArrowheads="1"/>
          </p:cNvSpPr>
          <p:nvPr/>
        </p:nvSpPr>
        <p:spPr bwMode="auto">
          <a:xfrm>
            <a:off x="4429125" y="57150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FC-Mid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5857875" y="60007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5624" name="テキスト ボックス 40"/>
          <p:cNvSpPr txBox="1">
            <a:spLocks noChangeArrowheads="1"/>
          </p:cNvSpPr>
          <p:nvPr/>
        </p:nvSpPr>
        <p:spPr bwMode="auto">
          <a:xfrm>
            <a:off x="5715000" y="571500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AM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>
            <a:off x="53975" y="5641975"/>
            <a:ext cx="903605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6" name="TextBox 72"/>
          <p:cNvSpPr txBox="1">
            <a:spLocks noChangeArrowheads="1"/>
          </p:cNvSpPr>
          <p:nvPr/>
        </p:nvSpPr>
        <p:spPr bwMode="auto">
          <a:xfrm>
            <a:off x="2798763" y="0"/>
            <a:ext cx="354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Experimental setup</a:t>
            </a:r>
          </a:p>
        </p:txBody>
      </p:sp>
      <p:sp>
        <p:nvSpPr>
          <p:cNvPr id="25627" name="テキスト ボックス 22"/>
          <p:cNvSpPr txBox="1">
            <a:spLocks noChangeArrowheads="1"/>
          </p:cNvSpPr>
          <p:nvPr/>
        </p:nvSpPr>
        <p:spPr bwMode="auto">
          <a:xfrm>
            <a:off x="7572375" y="2130425"/>
            <a:ext cx="1571625" cy="646113"/>
          </a:xfrm>
          <a:prstGeom prst="rect">
            <a:avLst/>
          </a:prstGeom>
          <a:solidFill>
            <a:srgbClr val="FFFFFF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Spectrometer FC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cxnSp>
        <p:nvCxnSpPr>
          <p:cNvPr id="77" name="直線矢印コネクタ 16"/>
          <p:cNvCxnSpPr/>
          <p:nvPr/>
        </p:nvCxnSpPr>
        <p:spPr>
          <a:xfrm rot="16200000" flipV="1">
            <a:off x="7893843" y="1821657"/>
            <a:ext cx="500063" cy="2857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29" name="Group 92"/>
          <p:cNvGrpSpPr>
            <a:grpSpLocks/>
          </p:cNvGrpSpPr>
          <p:nvPr/>
        </p:nvGrpSpPr>
        <p:grpSpPr bwMode="auto">
          <a:xfrm>
            <a:off x="2843213" y="2754313"/>
            <a:ext cx="973137" cy="71437"/>
            <a:chOff x="1500166" y="1147743"/>
            <a:chExt cx="798000" cy="72000"/>
          </a:xfrm>
        </p:grpSpPr>
        <p:sp>
          <p:nvSpPr>
            <p:cNvPr id="83" name="Rectangle 82"/>
            <p:cNvSpPr>
              <a:spLocks/>
            </p:cNvSpPr>
            <p:nvPr/>
          </p:nvSpPr>
          <p:spPr>
            <a:xfrm>
              <a:off x="1500166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Rectangle 83"/>
            <p:cNvSpPr>
              <a:spLocks/>
            </p:cNvSpPr>
            <p:nvPr/>
          </p:nvSpPr>
          <p:spPr>
            <a:xfrm>
              <a:off x="1584833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>
              <a:spLocks/>
            </p:cNvSpPr>
            <p:nvPr/>
          </p:nvSpPr>
          <p:spPr>
            <a:xfrm>
              <a:off x="1754167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>
            <a:xfrm>
              <a:off x="1923501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>
              <a:spLocks/>
            </p:cNvSpPr>
            <p:nvPr/>
          </p:nvSpPr>
          <p:spPr>
            <a:xfrm>
              <a:off x="2092835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Rectangle 87"/>
            <p:cNvSpPr>
              <a:spLocks/>
            </p:cNvSpPr>
            <p:nvPr/>
          </p:nvSpPr>
          <p:spPr>
            <a:xfrm>
              <a:off x="1669500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Rectangle 88"/>
            <p:cNvSpPr>
              <a:spLocks/>
            </p:cNvSpPr>
            <p:nvPr/>
          </p:nvSpPr>
          <p:spPr>
            <a:xfrm>
              <a:off x="1838834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Rectangle 89"/>
            <p:cNvSpPr>
              <a:spLocks/>
            </p:cNvSpPr>
            <p:nvPr/>
          </p:nvSpPr>
          <p:spPr>
            <a:xfrm>
              <a:off x="2008168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Rectangle 90"/>
            <p:cNvSpPr>
              <a:spLocks/>
            </p:cNvSpPr>
            <p:nvPr/>
          </p:nvSpPr>
          <p:spPr>
            <a:xfrm>
              <a:off x="2177502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2262166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5630" name="Group 93"/>
          <p:cNvGrpSpPr>
            <a:grpSpLocks/>
          </p:cNvGrpSpPr>
          <p:nvPr/>
        </p:nvGrpSpPr>
        <p:grpSpPr bwMode="auto">
          <a:xfrm>
            <a:off x="2898775" y="2987675"/>
            <a:ext cx="971550" cy="73025"/>
            <a:chOff x="1500166" y="1147743"/>
            <a:chExt cx="798000" cy="72000"/>
          </a:xfrm>
        </p:grpSpPr>
        <p:sp>
          <p:nvSpPr>
            <p:cNvPr id="95" name="Rectangle 94"/>
            <p:cNvSpPr>
              <a:spLocks/>
            </p:cNvSpPr>
            <p:nvPr/>
          </p:nvSpPr>
          <p:spPr>
            <a:xfrm>
              <a:off x="1500166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Rectangle 95"/>
            <p:cNvSpPr>
              <a:spLocks/>
            </p:cNvSpPr>
            <p:nvPr/>
          </p:nvSpPr>
          <p:spPr>
            <a:xfrm>
              <a:off x="1584833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Rectangle 96"/>
            <p:cNvSpPr>
              <a:spLocks/>
            </p:cNvSpPr>
            <p:nvPr/>
          </p:nvSpPr>
          <p:spPr>
            <a:xfrm>
              <a:off x="1754167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Rectangle 97"/>
            <p:cNvSpPr>
              <a:spLocks/>
            </p:cNvSpPr>
            <p:nvPr/>
          </p:nvSpPr>
          <p:spPr>
            <a:xfrm>
              <a:off x="1923501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Rectangle 98"/>
            <p:cNvSpPr>
              <a:spLocks/>
            </p:cNvSpPr>
            <p:nvPr/>
          </p:nvSpPr>
          <p:spPr>
            <a:xfrm>
              <a:off x="2092835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Rectangle 99"/>
            <p:cNvSpPr>
              <a:spLocks/>
            </p:cNvSpPr>
            <p:nvPr/>
          </p:nvSpPr>
          <p:spPr>
            <a:xfrm>
              <a:off x="1669500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Rectangle 100"/>
            <p:cNvSpPr>
              <a:spLocks/>
            </p:cNvSpPr>
            <p:nvPr/>
          </p:nvSpPr>
          <p:spPr>
            <a:xfrm>
              <a:off x="1838834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Rectangle 101"/>
            <p:cNvSpPr>
              <a:spLocks/>
            </p:cNvSpPr>
            <p:nvPr/>
          </p:nvSpPr>
          <p:spPr>
            <a:xfrm>
              <a:off x="2008168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Rectangle 102"/>
            <p:cNvSpPr>
              <a:spLocks/>
            </p:cNvSpPr>
            <p:nvPr/>
          </p:nvSpPr>
          <p:spPr>
            <a:xfrm>
              <a:off x="2177502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" name="Rectangle 103"/>
            <p:cNvSpPr>
              <a:spLocks/>
            </p:cNvSpPr>
            <p:nvPr/>
          </p:nvSpPr>
          <p:spPr>
            <a:xfrm>
              <a:off x="2262166" y="1147743"/>
              <a:ext cx="36000" cy="72000"/>
            </a:xfrm>
            <a:prstGeom prst="rect">
              <a:avLst/>
            </a:prstGeom>
            <a:solidFill>
              <a:srgbClr val="FF0000"/>
            </a:solidFill>
            <a:ln w="3175"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43" name="直線矢印コネクタ 42"/>
          <p:cNvCxnSpPr/>
          <p:nvPr/>
        </p:nvCxnSpPr>
        <p:spPr>
          <a:xfrm rot="5400000">
            <a:off x="2815431" y="2110582"/>
            <a:ext cx="1223963" cy="431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7"/>
          <p:cNvCxnSpPr/>
          <p:nvPr/>
        </p:nvCxnSpPr>
        <p:spPr>
          <a:xfrm rot="5400000" flipH="1" flipV="1">
            <a:off x="2250281" y="3107532"/>
            <a:ext cx="1000125" cy="92868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3" name="テキスト ボックス 20"/>
          <p:cNvSpPr txBox="1">
            <a:spLocks noChangeArrowheads="1"/>
          </p:cNvSpPr>
          <p:nvPr/>
        </p:nvSpPr>
        <p:spPr bwMode="auto">
          <a:xfrm>
            <a:off x="1500188" y="3997325"/>
            <a:ext cx="10715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Acoustic sensors</a:t>
            </a:r>
          </a:p>
          <a:p>
            <a:pPr algn="ctr"/>
            <a:r>
              <a:rPr lang="fr-CH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(1 / cell)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cxnSp>
        <p:nvCxnSpPr>
          <p:cNvPr id="107" name="直線矢印コネクタ 7"/>
          <p:cNvCxnSpPr>
            <a:endCxn id="0" idx="2"/>
          </p:cNvCxnSpPr>
          <p:nvPr/>
        </p:nvCxnSpPr>
        <p:spPr>
          <a:xfrm flipV="1">
            <a:off x="2286000" y="3060700"/>
            <a:ext cx="1149350" cy="101123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7"/>
          <p:cNvCxnSpPr/>
          <p:nvPr/>
        </p:nvCxnSpPr>
        <p:spPr>
          <a:xfrm rot="5400000" flipH="1" flipV="1">
            <a:off x="2159794" y="3198019"/>
            <a:ext cx="1000125" cy="74771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933450" y="2598738"/>
            <a:ext cx="6540500" cy="660400"/>
            <a:chOff x="933242" y="2598106"/>
            <a:chExt cx="6541354" cy="661656"/>
          </a:xfrm>
        </p:grpSpPr>
        <p:sp>
          <p:nvSpPr>
            <p:cNvPr id="93" name="Oval 92"/>
            <p:cNvSpPr/>
            <p:nvPr/>
          </p:nvSpPr>
          <p:spPr>
            <a:xfrm rot="6418686">
              <a:off x="932701" y="2598647"/>
              <a:ext cx="612349" cy="611268"/>
            </a:xfrm>
            <a:prstGeom prst="ellipse">
              <a:avLst/>
            </a:prstGeom>
            <a:noFill/>
            <a:ln w="38100">
              <a:solidFill>
                <a:srgbClr val="0000C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 rot="6418686">
              <a:off x="6862788" y="2598647"/>
              <a:ext cx="612349" cy="611267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 rot="6418686">
              <a:off x="4312136" y="2647159"/>
              <a:ext cx="612350" cy="61285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 rot="19018778">
            <a:off x="-98425" y="547688"/>
            <a:ext cx="165735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A6A6A6"/>
                </a:solidFill>
                <a:cs typeface="ＭＳ Ｐゴシック"/>
              </a:rPr>
              <a:t>Courtesy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A6A6A6"/>
                </a:solidFill>
                <a:cs typeface="ＭＳ Ｐゴシック"/>
              </a:rPr>
              <a:t>T. Higo</a:t>
            </a:r>
            <a:endParaRPr lang="ja-JP" altLang="en-US" sz="2000" smtClean="0">
              <a:solidFill>
                <a:srgbClr val="A6A6A6"/>
              </a:solidFill>
              <a:cs typeface="ＭＳ Ｐゴシック"/>
            </a:endParaRPr>
          </a:p>
        </p:txBody>
      </p:sp>
      <p:pic>
        <p:nvPicPr>
          <p:cNvPr id="14338" name="Picture 2" descr="C:\Higo\2008\Reports_Papers_Conferences_Talks\2nd collaboration meeting on X-band structure\Pictures or discussions and presentations\Nextef_BeamLine_expanded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214438"/>
            <a:ext cx="8742363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矢印コネクタ 7"/>
          <p:cNvCxnSpPr/>
          <p:nvPr/>
        </p:nvCxnSpPr>
        <p:spPr>
          <a:xfrm rot="16200000" flipV="1">
            <a:off x="4143376" y="3571875"/>
            <a:ext cx="1428750" cy="4286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14346" idx="2"/>
          </p:cNvCxnSpPr>
          <p:nvPr/>
        </p:nvCxnSpPr>
        <p:spPr>
          <a:xfrm rot="16200000" flipH="1">
            <a:off x="5774532" y="1631156"/>
            <a:ext cx="1201738" cy="2508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178594" y="3536156"/>
            <a:ext cx="1500188" cy="4286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V="1">
            <a:off x="7000875" y="3500438"/>
            <a:ext cx="928687" cy="3571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テキスト ボックス 20"/>
          <p:cNvSpPr txBox="1">
            <a:spLocks noChangeArrowheads="1"/>
          </p:cNvSpPr>
          <p:nvPr/>
        </p:nvSpPr>
        <p:spPr bwMode="auto">
          <a:xfrm>
            <a:off x="4643438" y="4429125"/>
            <a:ext cx="862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FC-Mid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14344" name="テキスト ボックス 21"/>
          <p:cNvSpPr txBox="1">
            <a:spLocks noChangeArrowheads="1"/>
          </p:cNvSpPr>
          <p:nvPr/>
        </p:nvSpPr>
        <p:spPr bwMode="auto">
          <a:xfrm>
            <a:off x="285750" y="4500563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FC-UP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14345" name="テキスト ボックス 22"/>
          <p:cNvSpPr txBox="1">
            <a:spLocks noChangeArrowheads="1"/>
          </p:cNvSpPr>
          <p:nvPr/>
        </p:nvSpPr>
        <p:spPr bwMode="auto">
          <a:xfrm>
            <a:off x="7215188" y="4214813"/>
            <a:ext cx="779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FC-DN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14346" name="テキスト ボックス 30"/>
          <p:cNvSpPr txBox="1">
            <a:spLocks noChangeArrowheads="1"/>
          </p:cNvSpPr>
          <p:nvPr/>
        </p:nvSpPr>
        <p:spPr bwMode="auto">
          <a:xfrm>
            <a:off x="5786438" y="785813"/>
            <a:ext cx="927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Magnet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14347" name="テキスト ボックス 43"/>
          <p:cNvSpPr txBox="1">
            <a:spLocks noChangeArrowheads="1"/>
          </p:cNvSpPr>
          <p:nvPr/>
        </p:nvSpPr>
        <p:spPr bwMode="auto">
          <a:xfrm>
            <a:off x="2357438" y="1344613"/>
            <a:ext cx="278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00FF"/>
                </a:solidFill>
                <a:latin typeface="Calibri" pitchFamily="34" charset="0"/>
                <a:cs typeface="ＭＳ Ｐゴシック"/>
              </a:rPr>
              <a:t>Accelerating structure (T18)</a:t>
            </a:r>
            <a:endParaRPr lang="ja-JP" altLang="en-US">
              <a:solidFill>
                <a:srgbClr val="0000FF"/>
              </a:solidFill>
              <a:latin typeface="Calibri" pitchFamily="34" charset="0"/>
              <a:cs typeface="ＭＳ Ｐゴシック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1000125" y="6215063"/>
            <a:ext cx="6072188" cy="158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9" name="グループ化 18"/>
          <p:cNvGrpSpPr>
            <a:grpSpLocks/>
          </p:cNvGrpSpPr>
          <p:nvPr/>
        </p:nvGrpSpPr>
        <p:grpSpPr bwMode="auto">
          <a:xfrm>
            <a:off x="1428750" y="6072188"/>
            <a:ext cx="357188" cy="285750"/>
            <a:chOff x="1714480" y="1500174"/>
            <a:chExt cx="357190" cy="285752"/>
          </a:xfrm>
        </p:grpSpPr>
        <p:sp>
          <p:nvSpPr>
            <p:cNvPr id="69" name="正方形/長方形 14"/>
            <p:cNvSpPr/>
            <p:nvPr/>
          </p:nvSpPr>
          <p:spPr>
            <a:xfrm>
              <a:off x="2000232" y="1500174"/>
              <a:ext cx="71438" cy="714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70" name="正方形/長方形 15"/>
            <p:cNvSpPr/>
            <p:nvPr/>
          </p:nvSpPr>
          <p:spPr>
            <a:xfrm>
              <a:off x="2000232" y="1714487"/>
              <a:ext cx="71438" cy="71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71" name="正方形/長方形 16"/>
            <p:cNvSpPr/>
            <p:nvPr/>
          </p:nvSpPr>
          <p:spPr>
            <a:xfrm>
              <a:off x="1857356" y="1500174"/>
              <a:ext cx="7143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72" name="正方形/長方形 17"/>
            <p:cNvSpPr/>
            <p:nvPr/>
          </p:nvSpPr>
          <p:spPr>
            <a:xfrm>
              <a:off x="1714480" y="1571611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4350" name="グループ化 19"/>
          <p:cNvGrpSpPr>
            <a:grpSpLocks/>
          </p:cNvGrpSpPr>
          <p:nvPr/>
        </p:nvGrpSpPr>
        <p:grpSpPr bwMode="auto">
          <a:xfrm flipH="1">
            <a:off x="4714875" y="6072188"/>
            <a:ext cx="357188" cy="285750"/>
            <a:chOff x="1714480" y="1500174"/>
            <a:chExt cx="357190" cy="285752"/>
          </a:xfrm>
        </p:grpSpPr>
        <p:sp>
          <p:nvSpPr>
            <p:cNvPr id="65" name="正方形/長方形 64"/>
            <p:cNvSpPr/>
            <p:nvPr/>
          </p:nvSpPr>
          <p:spPr>
            <a:xfrm>
              <a:off x="2000232" y="1500174"/>
              <a:ext cx="71438" cy="714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000232" y="1714487"/>
              <a:ext cx="71438" cy="71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1857356" y="1500174"/>
              <a:ext cx="7143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1714480" y="1571611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4351" name="グループ化 24"/>
          <p:cNvGrpSpPr>
            <a:grpSpLocks/>
          </p:cNvGrpSpPr>
          <p:nvPr/>
        </p:nvGrpSpPr>
        <p:grpSpPr bwMode="auto">
          <a:xfrm flipH="1">
            <a:off x="7000875" y="6072188"/>
            <a:ext cx="357188" cy="285750"/>
            <a:chOff x="1714480" y="1500174"/>
            <a:chExt cx="357190" cy="285752"/>
          </a:xfrm>
        </p:grpSpPr>
        <p:sp>
          <p:nvSpPr>
            <p:cNvPr id="61" name="正方形/長方形 60"/>
            <p:cNvSpPr/>
            <p:nvPr/>
          </p:nvSpPr>
          <p:spPr>
            <a:xfrm>
              <a:off x="2000232" y="1500174"/>
              <a:ext cx="71438" cy="714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000232" y="1714487"/>
              <a:ext cx="71438" cy="71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D9D9D9"/>
                </a:solidFill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857356" y="1500174"/>
              <a:ext cx="7143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714480" y="1571611"/>
              <a:ext cx="142876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4352" name="グループ化 44"/>
          <p:cNvGrpSpPr>
            <a:grpSpLocks/>
          </p:cNvGrpSpPr>
          <p:nvPr/>
        </p:nvGrpSpPr>
        <p:grpSpPr bwMode="auto">
          <a:xfrm>
            <a:off x="1714500" y="6357938"/>
            <a:ext cx="1081088" cy="369887"/>
            <a:chOff x="2214546" y="1785926"/>
            <a:chExt cx="1081094" cy="369332"/>
          </a:xfrm>
        </p:grpSpPr>
        <p:cxnSp>
          <p:nvCxnSpPr>
            <p:cNvPr id="59" name="直線矢印コネクタ 58"/>
            <p:cNvCxnSpPr/>
            <p:nvPr/>
          </p:nvCxnSpPr>
          <p:spPr>
            <a:xfrm rot="10800000">
              <a:off x="2214546" y="2071247"/>
              <a:ext cx="1081094" cy="95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87" name="テキスト ボックス 59"/>
            <p:cNvSpPr txBox="1">
              <a:spLocks noChangeArrowheads="1"/>
            </p:cNvSpPr>
            <p:nvPr/>
          </p:nvSpPr>
          <p:spPr bwMode="auto">
            <a:xfrm>
              <a:off x="2357422" y="1785926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>
                  <a:latin typeface="Calibri" pitchFamily="34" charset="0"/>
                  <a:cs typeface="ＭＳ Ｐゴシック"/>
                </a:rPr>
                <a:t>75cm</a:t>
              </a:r>
              <a:endParaRPr lang="ja-JP" altLang="en-US">
                <a:latin typeface="Calibri" pitchFamily="34" charset="0"/>
                <a:cs typeface="ＭＳ Ｐゴシック"/>
              </a:endParaRPr>
            </a:p>
          </p:txBody>
        </p:sp>
      </p:grpSp>
      <p:grpSp>
        <p:nvGrpSpPr>
          <p:cNvPr id="14353" name="グループ化 43"/>
          <p:cNvGrpSpPr>
            <a:grpSpLocks/>
          </p:cNvGrpSpPr>
          <p:nvPr/>
        </p:nvGrpSpPr>
        <p:grpSpPr bwMode="auto">
          <a:xfrm>
            <a:off x="3500438" y="6357938"/>
            <a:ext cx="1285875" cy="369887"/>
            <a:chOff x="4000496" y="1785926"/>
            <a:chExt cx="1285884" cy="369332"/>
          </a:xfrm>
        </p:grpSpPr>
        <p:cxnSp>
          <p:nvCxnSpPr>
            <p:cNvPr id="57" name="直線矢印コネクタ 56"/>
            <p:cNvCxnSpPr/>
            <p:nvPr/>
          </p:nvCxnSpPr>
          <p:spPr>
            <a:xfrm>
              <a:off x="4000496" y="2071247"/>
              <a:ext cx="1285884" cy="1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85" name="テキスト ボックス 57"/>
            <p:cNvSpPr txBox="1">
              <a:spLocks noChangeArrowheads="1"/>
            </p:cNvSpPr>
            <p:nvPr/>
          </p:nvSpPr>
          <p:spPr bwMode="auto">
            <a:xfrm>
              <a:off x="4357686" y="1785926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>
                  <a:latin typeface="Calibri" pitchFamily="34" charset="0"/>
                  <a:cs typeface="ＭＳ Ｐゴシック"/>
                </a:rPr>
                <a:t>75cm</a:t>
              </a:r>
              <a:endParaRPr lang="ja-JP" altLang="en-US">
                <a:latin typeface="Calibri" pitchFamily="34" charset="0"/>
                <a:cs typeface="ＭＳ Ｐゴシック"/>
              </a:endParaRPr>
            </a:p>
          </p:txBody>
        </p:sp>
      </p:grpSp>
      <p:grpSp>
        <p:nvGrpSpPr>
          <p:cNvPr id="14354" name="グループ化 42"/>
          <p:cNvGrpSpPr>
            <a:grpSpLocks/>
          </p:cNvGrpSpPr>
          <p:nvPr/>
        </p:nvGrpSpPr>
        <p:grpSpPr bwMode="auto">
          <a:xfrm>
            <a:off x="3500438" y="6429375"/>
            <a:ext cx="3571875" cy="369888"/>
            <a:chOff x="4000496" y="1857364"/>
            <a:chExt cx="3571900" cy="369332"/>
          </a:xfrm>
        </p:grpSpPr>
        <p:cxnSp>
          <p:nvCxnSpPr>
            <p:cNvPr id="55" name="直線矢印コネクタ 54"/>
            <p:cNvCxnSpPr/>
            <p:nvPr/>
          </p:nvCxnSpPr>
          <p:spPr>
            <a:xfrm>
              <a:off x="4000496" y="2214015"/>
              <a:ext cx="3571900" cy="1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83" name="テキスト ボックス 55"/>
            <p:cNvSpPr txBox="1">
              <a:spLocks noChangeArrowheads="1"/>
            </p:cNvSpPr>
            <p:nvPr/>
          </p:nvSpPr>
          <p:spPr bwMode="auto">
            <a:xfrm>
              <a:off x="6072198" y="1857364"/>
              <a:ext cx="928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>
                  <a:latin typeface="Calibri" pitchFamily="34" charset="0"/>
                  <a:cs typeface="ＭＳ Ｐゴシック"/>
                </a:rPr>
                <a:t>195cm</a:t>
              </a:r>
              <a:endParaRPr lang="ja-JP" altLang="en-US">
                <a:latin typeface="Calibri" pitchFamily="34" charset="0"/>
                <a:cs typeface="ＭＳ Ｐゴシック"/>
              </a:endParaRPr>
            </a:p>
          </p:txBody>
        </p:sp>
      </p:grpSp>
      <p:grpSp>
        <p:nvGrpSpPr>
          <p:cNvPr id="14355" name="グループ化 49"/>
          <p:cNvGrpSpPr>
            <a:grpSpLocks/>
          </p:cNvGrpSpPr>
          <p:nvPr/>
        </p:nvGrpSpPr>
        <p:grpSpPr bwMode="auto">
          <a:xfrm>
            <a:off x="2571750" y="5857875"/>
            <a:ext cx="1214438" cy="714375"/>
            <a:chOff x="3071802" y="1285860"/>
            <a:chExt cx="1214446" cy="714380"/>
          </a:xfrm>
        </p:grpSpPr>
        <p:grpSp>
          <p:nvGrpSpPr>
            <p:cNvPr id="14370" name="グループ化 13"/>
            <p:cNvGrpSpPr>
              <a:grpSpLocks/>
            </p:cNvGrpSpPr>
            <p:nvPr/>
          </p:nvGrpSpPr>
          <p:grpSpPr bwMode="auto">
            <a:xfrm>
              <a:off x="3071802" y="1357298"/>
              <a:ext cx="1214446" cy="571504"/>
              <a:chOff x="3071802" y="1357298"/>
              <a:chExt cx="1214446" cy="571504"/>
            </a:xfrm>
          </p:grpSpPr>
          <p:sp>
            <p:nvSpPr>
              <p:cNvPr id="48" name="正方形/長方形 6"/>
              <p:cNvSpPr/>
              <p:nvPr/>
            </p:nvSpPr>
            <p:spPr>
              <a:xfrm>
                <a:off x="3357554" y="1500174"/>
                <a:ext cx="64294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正方形/長方形 7"/>
              <p:cNvSpPr/>
              <p:nvPr/>
            </p:nvSpPr>
            <p:spPr>
              <a:xfrm>
                <a:off x="4000496" y="1357298"/>
                <a:ext cx="71437" cy="5715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正方形/長方形 8"/>
              <p:cNvSpPr/>
              <p:nvPr/>
            </p:nvSpPr>
            <p:spPr>
              <a:xfrm>
                <a:off x="3286116" y="1357298"/>
                <a:ext cx="71437" cy="5715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正方形/長方形 9"/>
              <p:cNvSpPr/>
              <p:nvPr/>
            </p:nvSpPr>
            <p:spPr>
              <a:xfrm>
                <a:off x="4071934" y="1571611"/>
                <a:ext cx="142876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正方形/長方形 10"/>
              <p:cNvSpPr/>
              <p:nvPr/>
            </p:nvSpPr>
            <p:spPr>
              <a:xfrm>
                <a:off x="3143240" y="1571611"/>
                <a:ext cx="142876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正方形/長方形 11"/>
              <p:cNvSpPr/>
              <p:nvPr/>
            </p:nvSpPr>
            <p:spPr>
              <a:xfrm>
                <a:off x="3071802" y="1500174"/>
                <a:ext cx="71438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正方形/長方形 12"/>
              <p:cNvSpPr/>
              <p:nvPr/>
            </p:nvSpPr>
            <p:spPr>
              <a:xfrm>
                <a:off x="4214810" y="1500174"/>
                <a:ext cx="71438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4" name="正方形/長方形 43"/>
            <p:cNvSpPr/>
            <p:nvPr/>
          </p:nvSpPr>
          <p:spPr>
            <a:xfrm>
              <a:off x="3929058" y="1285860"/>
              <a:ext cx="214314" cy="714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3929058" y="1928803"/>
              <a:ext cx="214314" cy="71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214678" y="1285860"/>
              <a:ext cx="214314" cy="714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214678" y="1928803"/>
              <a:ext cx="214314" cy="71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356" name="テキスト ボックス 36"/>
          <p:cNvSpPr txBox="1">
            <a:spLocks noChangeArrowheads="1"/>
          </p:cNvSpPr>
          <p:nvPr/>
        </p:nvSpPr>
        <p:spPr bwMode="auto">
          <a:xfrm>
            <a:off x="6786563" y="571500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FC-DN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14357" name="テキスト ボックス 37"/>
          <p:cNvSpPr txBox="1">
            <a:spLocks noChangeArrowheads="1"/>
          </p:cNvSpPr>
          <p:nvPr/>
        </p:nvSpPr>
        <p:spPr bwMode="auto">
          <a:xfrm>
            <a:off x="1071563" y="571500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FC-UP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14358" name="テキスト ボックス 38"/>
          <p:cNvSpPr txBox="1">
            <a:spLocks noChangeArrowheads="1"/>
          </p:cNvSpPr>
          <p:nvPr/>
        </p:nvSpPr>
        <p:spPr bwMode="auto">
          <a:xfrm>
            <a:off x="4429125" y="57150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FC-Mid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5857875" y="60007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4360" name="テキスト ボックス 40"/>
          <p:cNvSpPr txBox="1">
            <a:spLocks noChangeArrowheads="1"/>
          </p:cNvSpPr>
          <p:nvPr/>
        </p:nvSpPr>
        <p:spPr bwMode="auto">
          <a:xfrm>
            <a:off x="5715000" y="571500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  <a:cs typeface="ＭＳ Ｐゴシック"/>
              </a:rPr>
              <a:t>AM</a:t>
            </a:r>
            <a:endParaRPr lang="ja-JP" altLang="en-US">
              <a:latin typeface="Calibri" pitchFamily="34" charset="0"/>
              <a:cs typeface="ＭＳ Ｐゴシック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>
            <a:off x="53975" y="5641975"/>
            <a:ext cx="903605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2" name="TextBox 72"/>
          <p:cNvSpPr txBox="1">
            <a:spLocks noChangeArrowheads="1"/>
          </p:cNvSpPr>
          <p:nvPr/>
        </p:nvSpPr>
        <p:spPr bwMode="auto">
          <a:xfrm>
            <a:off x="2798763" y="0"/>
            <a:ext cx="354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Experimental setup</a:t>
            </a:r>
          </a:p>
        </p:txBody>
      </p:sp>
      <p:sp>
        <p:nvSpPr>
          <p:cNvPr id="14363" name="テキスト ボックス 22"/>
          <p:cNvSpPr txBox="1">
            <a:spLocks noChangeArrowheads="1"/>
          </p:cNvSpPr>
          <p:nvPr/>
        </p:nvSpPr>
        <p:spPr bwMode="auto">
          <a:xfrm>
            <a:off x="7572375" y="2130425"/>
            <a:ext cx="1571625" cy="646113"/>
          </a:xfrm>
          <a:prstGeom prst="rect">
            <a:avLst/>
          </a:prstGeom>
          <a:solidFill>
            <a:srgbClr val="FFFFFF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rgbClr val="C00000"/>
                </a:solidFill>
                <a:latin typeface="Calibri" pitchFamily="34" charset="0"/>
                <a:cs typeface="ＭＳ Ｐゴシック"/>
              </a:rPr>
              <a:t>Spectrometer FC</a:t>
            </a:r>
            <a:endParaRPr lang="ja-JP" altLang="en-US">
              <a:solidFill>
                <a:srgbClr val="C00000"/>
              </a:solidFill>
              <a:latin typeface="Calibri" pitchFamily="34" charset="0"/>
              <a:cs typeface="ＭＳ Ｐゴシック"/>
            </a:endParaRPr>
          </a:p>
        </p:txBody>
      </p:sp>
      <p:cxnSp>
        <p:nvCxnSpPr>
          <p:cNvPr id="77" name="直線矢印コネクタ 16"/>
          <p:cNvCxnSpPr/>
          <p:nvPr/>
        </p:nvCxnSpPr>
        <p:spPr>
          <a:xfrm rot="16200000" flipV="1">
            <a:off x="7893843" y="1821657"/>
            <a:ext cx="500063" cy="2857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5400000">
            <a:off x="2815431" y="2110582"/>
            <a:ext cx="1223963" cy="431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>
            <a:grpSpLocks/>
          </p:cNvGrpSpPr>
          <p:nvPr/>
        </p:nvGrpSpPr>
        <p:grpSpPr bwMode="auto">
          <a:xfrm>
            <a:off x="933450" y="2598738"/>
            <a:ext cx="6540500" cy="660400"/>
            <a:chOff x="933242" y="2598106"/>
            <a:chExt cx="6541354" cy="661656"/>
          </a:xfrm>
        </p:grpSpPr>
        <p:sp>
          <p:nvSpPr>
            <p:cNvPr id="93" name="Oval 92"/>
            <p:cNvSpPr/>
            <p:nvPr/>
          </p:nvSpPr>
          <p:spPr>
            <a:xfrm rot="6418686">
              <a:off x="932701" y="2598647"/>
              <a:ext cx="612349" cy="611268"/>
            </a:xfrm>
            <a:prstGeom prst="ellipse">
              <a:avLst/>
            </a:prstGeom>
            <a:noFill/>
            <a:ln w="38100">
              <a:solidFill>
                <a:srgbClr val="0000C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 rot="6418686">
              <a:off x="6862788" y="2598647"/>
              <a:ext cx="612349" cy="611267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 rot="6418686">
              <a:off x="4312136" y="2647159"/>
              <a:ext cx="612350" cy="61285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0" descr="Beta.e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5613"/>
            <a:ext cx="9144000" cy="640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060450" y="0"/>
            <a:ext cx="7023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Field enhancement factor measurement</a:t>
            </a:r>
            <a:endParaRPr lang="en-US" sz="320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8300" y="5424488"/>
            <a:ext cx="1895475" cy="647700"/>
          </a:xfrm>
          <a:prstGeom prst="rect">
            <a:avLst/>
          </a:prstGeom>
          <a:solidFill>
            <a:schemeClr val="bg1">
              <a:alpha val="76077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3160713" y="0"/>
            <a:ext cx="2713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pA fluctuations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263" y="1571625"/>
            <a:ext cx="8099425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642938" y="1214438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W">
                <a:latin typeface="Calibri" pitchFamily="34" charset="0"/>
              </a:rPr>
              <a:t>Data manually recorded during a very stable running period at (64.0 </a:t>
            </a:r>
            <a:r>
              <a:rPr lang="en-ZW">
                <a:latin typeface="Calibri" pitchFamily="34" charset="0"/>
                <a:sym typeface="Symbol" pitchFamily="18" charset="2"/>
              </a:rPr>
              <a:t></a:t>
            </a:r>
            <a:r>
              <a:rPr lang="en-ZW">
                <a:latin typeface="Calibri" pitchFamily="34" charset="0"/>
              </a:rPr>
              <a:t> 0.3) MW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1625" y="5130800"/>
            <a:ext cx="28114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Input power fluctuation &lt; 0.5 %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Sampling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rate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 ≈ 1.2 Hz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 noChangeAspect="1"/>
          </p:cNvGraphicFramePr>
          <p:nvPr/>
        </p:nvGraphicFramePr>
        <p:xfrm>
          <a:off x="384936" y="1388604"/>
          <a:ext cx="8374128" cy="546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562100" y="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Dark current spectra measurement</a:t>
            </a:r>
          </a:p>
          <a:p>
            <a:pPr algn="ctr"/>
            <a:r>
              <a:rPr lang="fr-CH" sz="2400">
                <a:solidFill>
                  <a:srgbClr val="0000CC"/>
                </a:solidFill>
                <a:latin typeface="Calibri" pitchFamily="34" charset="0"/>
              </a:rPr>
              <a:t>Pulse length : 252 ns</a:t>
            </a:r>
            <a:endParaRPr lang="en-US" sz="240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95438" y="1214438"/>
            <a:ext cx="5953125" cy="708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>
                <a:latin typeface="Calibri" pitchFamily="34" charset="0"/>
              </a:rPr>
              <a:t>Horizontal error bars : spectrometer resolution (</a:t>
            </a:r>
            <a:r>
              <a:rPr lang="el-GR" sz="2000">
                <a:latin typeface="Calibri" pitchFamily="34" charset="0"/>
              </a:rPr>
              <a:t>Δ</a:t>
            </a:r>
            <a:r>
              <a:rPr lang="fr-CH" sz="2000">
                <a:latin typeface="Calibri" pitchFamily="34" charset="0"/>
              </a:rPr>
              <a:t>slit/</a:t>
            </a:r>
            <a:r>
              <a:rPr lang="el-GR" sz="2000">
                <a:latin typeface="Calibri" pitchFamily="34" charset="0"/>
              </a:rPr>
              <a:t>ρ</a:t>
            </a:r>
            <a:r>
              <a:rPr lang="fr-CH" sz="2000">
                <a:latin typeface="Calibri" pitchFamily="34" charset="0"/>
              </a:rPr>
              <a:t>)</a:t>
            </a:r>
          </a:p>
          <a:p>
            <a:r>
              <a:rPr lang="fr-CH" sz="2000">
                <a:latin typeface="Calibri" pitchFamily="34" charset="0"/>
              </a:rPr>
              <a:t>Vertical error bars : pA-meter fluctuations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1562100" y="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Dark current spectra measurement</a:t>
            </a:r>
          </a:p>
          <a:p>
            <a:pPr algn="ctr"/>
            <a:r>
              <a:rPr lang="fr-CH" sz="2400">
                <a:solidFill>
                  <a:srgbClr val="0000CC"/>
                </a:solidFill>
                <a:latin typeface="Calibri" pitchFamily="34" charset="0"/>
              </a:rPr>
              <a:t>Pulse length : 252 ns</a:t>
            </a:r>
            <a:endParaRPr lang="en-US" sz="2400">
              <a:solidFill>
                <a:srgbClr val="0000CC"/>
              </a:solidFill>
              <a:latin typeface="Calibri" pitchFamily="34" charset="0"/>
            </a:endParaRPr>
          </a:p>
        </p:txBody>
      </p:sp>
      <p:graphicFrame>
        <p:nvGraphicFramePr>
          <p:cNvPr id="5" name="Chart 4"/>
          <p:cNvGraphicFramePr>
            <a:graphicFrameLocks noGrp="1" noChangeAspect="1"/>
          </p:cNvGraphicFramePr>
          <p:nvPr/>
        </p:nvGraphicFramePr>
        <p:xfrm>
          <a:off x="384936" y="1388604"/>
          <a:ext cx="8374128" cy="546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63" y="4570413"/>
            <a:ext cx="8931275" cy="184626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spAutoFit/>
          </a:bodyPr>
          <a:lstStyle/>
          <a:p>
            <a:pPr marL="252000" indent="-2730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H" sz="2000" dirty="0" err="1">
                <a:solidFill>
                  <a:srgbClr val="0000CC"/>
                </a:solidFill>
                <a:latin typeface="+mn-lt"/>
              </a:rPr>
              <a:t>Always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the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same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low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-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energy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cut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off (</a:t>
            </a:r>
            <a:r>
              <a:rPr lang="fr-CH" sz="2000" dirty="0">
                <a:solidFill>
                  <a:srgbClr val="0000CC"/>
                </a:solidFill>
                <a:latin typeface="Calibri"/>
              </a:rPr>
              <a:t>≈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3.5 MeV)</a:t>
            </a:r>
            <a:r>
              <a:rPr lang="fr-CH" sz="2000" dirty="0">
                <a:solidFill>
                  <a:srgbClr val="0000CC"/>
                </a:solidFill>
                <a:latin typeface="+mn-lt"/>
                <a:sym typeface="Symbol"/>
              </a:rPr>
              <a:t> 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low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energy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e</a:t>
            </a:r>
            <a:r>
              <a:rPr lang="fr-CH" sz="2000" baseline="30000" dirty="0">
                <a:solidFill>
                  <a:srgbClr val="0000CC"/>
                </a:solidFill>
                <a:latin typeface="+mn-lt"/>
              </a:rPr>
              <a:t>-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lost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in the pipe ?</a:t>
            </a:r>
          </a:p>
          <a:p>
            <a:pPr marL="252000" indent="-2730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CH" sz="1200" dirty="0">
              <a:solidFill>
                <a:srgbClr val="0000CC"/>
              </a:solidFill>
              <a:latin typeface="+mn-lt"/>
            </a:endParaRPr>
          </a:p>
          <a:p>
            <a:pPr marL="252000" indent="-2730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H" sz="2000" dirty="0">
                <a:solidFill>
                  <a:srgbClr val="0000CC"/>
                </a:solidFill>
                <a:latin typeface="+mn-lt"/>
              </a:rPr>
              <a:t>Spectrum maximum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around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5 MeV</a:t>
            </a:r>
          </a:p>
          <a:p>
            <a:pPr marL="252000" indent="-2730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CH" sz="1200" dirty="0">
              <a:solidFill>
                <a:srgbClr val="0000CC"/>
              </a:solidFill>
              <a:latin typeface="+mn-lt"/>
            </a:endParaRPr>
          </a:p>
          <a:p>
            <a:pPr marL="252000" indent="-2736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H" sz="2000" dirty="0" err="1">
                <a:solidFill>
                  <a:srgbClr val="0000CC"/>
                </a:solidFill>
                <a:latin typeface="+mn-lt"/>
              </a:rPr>
              <a:t>Often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exhibits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a double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peak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structure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that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tends to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smooth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while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decreasing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the gradient (</a:t>
            </a:r>
            <a:r>
              <a:rPr lang="fr-CH" sz="2000" dirty="0">
                <a:solidFill>
                  <a:srgbClr val="0000CC"/>
                </a:solidFill>
                <a:latin typeface="Calibri"/>
                <a:sym typeface="Symbol"/>
              </a:rPr>
              <a:t>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dark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current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originating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mainly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from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2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cells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at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fr-CH" sz="2000" dirty="0" err="1">
                <a:solidFill>
                  <a:srgbClr val="0000CC"/>
                </a:solidFill>
                <a:latin typeface="+mn-lt"/>
              </a:rPr>
              <a:t>high</a:t>
            </a:r>
            <a:r>
              <a:rPr lang="fr-CH" sz="2000" dirty="0">
                <a:solidFill>
                  <a:srgbClr val="0000CC"/>
                </a:solidFill>
                <a:latin typeface="+mn-lt"/>
              </a:rPr>
              <a:t> power ?).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6694E-7 L 0 -0.1640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1" lang="en-US" altLang="ja-JP" dirty="0" smtClean="0"/>
              <a:t>T18_VG2.4_Disk_#2</a:t>
            </a:r>
            <a:br>
              <a:rPr kumimoji="1" lang="en-US" altLang="ja-JP" dirty="0" smtClean="0"/>
            </a:br>
            <a:r>
              <a:rPr kumimoji="1" lang="en-US" altLang="ja-JP" dirty="0" smtClean="0"/>
              <a:t>Dark current spectra </a:t>
            </a:r>
            <a:r>
              <a:rPr kumimoji="1" lang="en-US" altLang="ja-JP" sz="3100" dirty="0" smtClean="0"/>
              <a:t>measured 18 June 2009</a:t>
            </a:r>
            <a:endParaRPr kumimoji="1" lang="ja-JP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71938" y="1785938"/>
          <a:ext cx="5661025" cy="3952875"/>
        </p:xfrm>
        <a:graphic>
          <a:graphicData uri="http://schemas.openxmlformats.org/presentationml/2006/ole">
            <p:oleObj spid="_x0000_s1026" name="KGPlot" r:id="rId3" imgW="8321400" imgH="581004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285750" y="2000250"/>
          <a:ext cx="5395913" cy="3767138"/>
        </p:xfrm>
        <a:graphic>
          <a:graphicData uri="http://schemas.openxmlformats.org/presentationml/2006/ole">
            <p:oleObj spid="_x0000_s1027" name="KGPlot" r:id="rId4" imgW="8321400" imgH="5810040" progId="">
              <p:embed/>
            </p:oleObj>
          </a:graphicData>
        </a:graphic>
      </p:graphicFrame>
      <p:sp>
        <p:nvSpPr>
          <p:cNvPr id="1029" name="テキスト ボックス 4"/>
          <p:cNvSpPr txBox="1">
            <a:spLocks noChangeArrowheads="1"/>
          </p:cNvSpPr>
          <p:nvPr/>
        </p:nvSpPr>
        <p:spPr bwMode="auto">
          <a:xfrm>
            <a:off x="1000125" y="1571625"/>
            <a:ext cx="250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>
                <a:latin typeface="Calibri" pitchFamily="34" charset="0"/>
                <a:cs typeface="ＭＳ Ｐゴシック"/>
              </a:rPr>
              <a:t>Dependence on power</a:t>
            </a:r>
            <a:endParaRPr kumimoji="1"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1030" name="テキスト ボックス 5"/>
          <p:cNvSpPr txBox="1">
            <a:spLocks noChangeArrowheads="1"/>
          </p:cNvSpPr>
          <p:nvPr/>
        </p:nvSpPr>
        <p:spPr bwMode="auto">
          <a:xfrm>
            <a:off x="5500688" y="1571625"/>
            <a:ext cx="2500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>
                <a:latin typeface="Calibri" pitchFamily="34" charset="0"/>
                <a:cs typeface="ＭＳ Ｐゴシック"/>
              </a:rPr>
              <a:t>Dependence on width</a:t>
            </a:r>
            <a:endParaRPr kumimoji="1" lang="ja-JP" altLang="en-US">
              <a:latin typeface="Calibri" pitchFamily="34" charset="0"/>
              <a:cs typeface="ＭＳ Ｐゴシック"/>
            </a:endParaRPr>
          </a:p>
        </p:txBody>
      </p:sp>
      <p:sp>
        <p:nvSpPr>
          <p:cNvPr id="1031" name="テキスト ボックス 6"/>
          <p:cNvSpPr txBox="1">
            <a:spLocks noChangeArrowheads="1"/>
          </p:cNvSpPr>
          <p:nvPr/>
        </p:nvSpPr>
        <p:spPr bwMode="auto">
          <a:xfrm>
            <a:off x="7643813" y="6215063"/>
            <a:ext cx="12144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1100">
                <a:latin typeface="Calibri" pitchFamily="34" charset="0"/>
                <a:cs typeface="ＭＳ Ｐゴシック"/>
              </a:rPr>
              <a:t>Higo 090703</a:t>
            </a:r>
            <a:endParaRPr kumimoji="1" lang="ja-JP" altLang="en-US" sz="1100">
              <a:latin typeface="Calibri" pitchFamily="34" charset="0"/>
              <a:cs typeface="ＭＳ Ｐゴシック"/>
            </a:endParaRPr>
          </a:p>
        </p:txBody>
      </p:sp>
      <p:sp>
        <p:nvSpPr>
          <p:cNvPr id="8" name="Rectangle 7"/>
          <p:cNvSpPr/>
          <p:nvPr/>
        </p:nvSpPr>
        <p:spPr>
          <a:xfrm rot="20059545">
            <a:off x="106363" y="5640388"/>
            <a:ext cx="1849437" cy="954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Courtesy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T. Higo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2143125" y="5857875"/>
            <a:ext cx="15398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200">
                <a:latin typeface="Calibri" pitchFamily="34" charset="0"/>
              </a:rPr>
              <a:t>64 MW </a:t>
            </a:r>
            <a:r>
              <a:rPr lang="fr-CH" sz="1200">
                <a:latin typeface="Calibri" pitchFamily="34" charset="0"/>
                <a:sym typeface="Symbol" pitchFamily="18" charset="2"/>
              </a:rPr>
              <a:t> 108 MV/m</a:t>
            </a:r>
          </a:p>
          <a:p>
            <a:pPr>
              <a:lnSpc>
                <a:spcPct val="150000"/>
              </a:lnSpc>
            </a:pPr>
            <a:r>
              <a:rPr lang="fr-CH" sz="1200">
                <a:latin typeface="Calibri" pitchFamily="34" charset="0"/>
                <a:sym typeface="Symbol" pitchFamily="18" charset="2"/>
              </a:rPr>
              <a:t>55 MW  100 MV/m</a:t>
            </a:r>
          </a:p>
          <a:p>
            <a:pPr>
              <a:lnSpc>
                <a:spcPct val="150000"/>
              </a:lnSpc>
            </a:pPr>
            <a:r>
              <a:rPr lang="fr-CH" sz="1200">
                <a:latin typeface="Calibri" pitchFamily="34" charset="0"/>
                <a:sym typeface="Symbol" pitchFamily="18" charset="2"/>
              </a:rPr>
              <a:t>70 MW  113 MV/m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1908175" y="5876925"/>
            <a:ext cx="2016125" cy="6477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3567113" y="0"/>
            <a:ext cx="200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 sz="3200">
                <a:solidFill>
                  <a:srgbClr val="0000CC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23850" y="1525588"/>
            <a:ext cx="8496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 algn="just">
              <a:buFont typeface="Arial" charset="0"/>
              <a:buChar char="•"/>
            </a:pPr>
            <a:r>
              <a:rPr lang="fr-CH" sz="2400">
                <a:latin typeface="Calibri" pitchFamily="34" charset="0"/>
              </a:rPr>
              <a:t>Nice test bench, very stable running which makes the measurements easy.</a:t>
            </a:r>
          </a:p>
          <a:p>
            <a:pPr marL="265113" indent="-265113" algn="just">
              <a:buFont typeface="Arial" charset="0"/>
              <a:buChar char="•"/>
            </a:pPr>
            <a:endParaRPr lang="fr-CH" sz="2400">
              <a:latin typeface="Calibri" pitchFamily="34" charset="0"/>
            </a:endParaRPr>
          </a:p>
          <a:p>
            <a:pPr marL="265113" indent="-265113" algn="just">
              <a:buFont typeface="Arial" charset="0"/>
              <a:buChar char="•"/>
            </a:pPr>
            <a:r>
              <a:rPr lang="fr-CH" sz="2400">
                <a:latin typeface="Calibri" pitchFamily="34" charset="0"/>
              </a:rPr>
              <a:t>An automation of the pA-meter read-out would make the measurement even easier and more precise.</a:t>
            </a:r>
          </a:p>
          <a:p>
            <a:pPr marL="265113" indent="-265113" algn="just"/>
            <a:endParaRPr lang="fr-CH" sz="2400">
              <a:latin typeface="Calibri" pitchFamily="34" charset="0"/>
            </a:endParaRPr>
          </a:p>
          <a:p>
            <a:pPr marL="265113" indent="-265113" algn="just">
              <a:buFont typeface="Arial" charset="0"/>
              <a:buChar char="•"/>
            </a:pPr>
            <a:r>
              <a:rPr lang="fr-CH" sz="2400">
                <a:latin typeface="Calibri" pitchFamily="34" charset="0"/>
              </a:rPr>
              <a:t>Change in the spectra shape since March to be investigated.</a:t>
            </a:r>
          </a:p>
          <a:p>
            <a:pPr marL="265113" indent="-265113" algn="just">
              <a:buFont typeface="Arial" charset="0"/>
              <a:buChar char="•"/>
            </a:pPr>
            <a:endParaRPr lang="fr-CH" sz="2400">
              <a:latin typeface="Calibri" pitchFamily="34" charset="0"/>
            </a:endParaRPr>
          </a:p>
          <a:p>
            <a:pPr marL="265113" indent="-265113" algn="just">
              <a:buFont typeface="Arial" charset="0"/>
              <a:buChar char="•"/>
            </a:pPr>
            <a:r>
              <a:rPr lang="fr-CH" sz="2400">
                <a:latin typeface="Calibri" pitchFamily="34" charset="0"/>
              </a:rPr>
              <a:t>Possible measurement of the dark current spectrum upstream ?</a:t>
            </a:r>
          </a:p>
          <a:p>
            <a:pPr marL="265113" indent="-265113" algn="just"/>
            <a:endParaRPr lang="fr-CH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 rot="-2157829">
            <a:off x="2176463" y="2828925"/>
            <a:ext cx="4791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7200">
                <a:latin typeface="Edwardian Script ITC" pitchFamily="66" charset="0"/>
              </a:rPr>
              <a:t>La réserve du chef</a:t>
            </a:r>
            <a:endParaRPr lang="en-US" sz="720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14076</TotalTime>
  <Words>253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Arial</vt:lpstr>
      <vt:lpstr>ＭＳ Ｐゴシック</vt:lpstr>
      <vt:lpstr>Times New Roman</vt:lpstr>
      <vt:lpstr>Symbol</vt:lpstr>
      <vt:lpstr>Edwardian Script ITC</vt:lpstr>
      <vt:lpstr>Office Theme</vt:lpstr>
      <vt:lpstr>KGPlot</vt:lpstr>
      <vt:lpstr>Dark current measurement at KEK</vt:lpstr>
      <vt:lpstr>Slide 2</vt:lpstr>
      <vt:lpstr>Slide 3</vt:lpstr>
      <vt:lpstr>Slide 4</vt:lpstr>
      <vt:lpstr>Slide 5</vt:lpstr>
      <vt:lpstr>Slide 6</vt:lpstr>
      <vt:lpstr>T18_VG2.4_Disk_#2 Dark current spectra measured 18 June 2009</vt:lpstr>
      <vt:lpstr>Slide 8</vt:lpstr>
      <vt:lpstr>Slide 9</vt:lpstr>
      <vt:lpstr>Slide 10</vt:lpstr>
      <vt:lpstr>Slide 11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current measurement at KEK</dc:title>
  <dc:creator>mgerbaux</dc:creator>
  <cp:lastModifiedBy>doebert</cp:lastModifiedBy>
  <cp:revision>165</cp:revision>
  <dcterms:created xsi:type="dcterms:W3CDTF">2009-06-22T13:15:43Z</dcterms:created>
  <dcterms:modified xsi:type="dcterms:W3CDTF">2009-07-09T16:58:19Z</dcterms:modified>
</cp:coreProperties>
</file>