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72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77FD6BCA-5260-4F26-9524-C8720741A5B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9B298E55-75C7-423F-B4F0-8C85589C0FEF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877FD32A-49DC-4EE0-AA15-DF673A18AACA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219200"/>
            <a:ext cx="4229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219200"/>
            <a:ext cx="4229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22BC5BE2-BC21-48AC-A7C9-64FA19E270A9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3574F540-A4AF-446B-81BA-9309F13BC1A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EDC241FF-D223-4691-B8A9-224F277B7FC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7304B3BB-8BEF-4ECA-88CF-1AFDA04D2131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A6A9DF1F-32C8-4BAC-AB80-99847674FA69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26E3876F-2F5D-4F24-BA55-703D4E1F925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7766CC5E-E51D-4FFC-98B2-D6B8F2810224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152400"/>
            <a:ext cx="2155825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152400"/>
            <a:ext cx="6315075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C9E4E3E1-BC47-4B05-90C4-A428DA78F6F7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LAC_Logo_hir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157913"/>
            <a:ext cx="1527175" cy="5476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0463" y="6229350"/>
            <a:ext cx="39449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r>
              <a:rPr lang="en-US" dirty="0" smtClean="0"/>
              <a:t>		         Presentation Title</a:t>
            </a:r>
            <a:endParaRPr lang="en-US" dirty="0" smtClean="0">
              <a:cs typeface="Arial" charset="0"/>
            </a:endParaRPr>
          </a:p>
          <a:p>
            <a:r>
              <a:rPr lang="en-US" dirty="0" smtClean="0"/>
              <a:t>			      Page </a:t>
            </a:r>
            <a:fld id="{BDA8FDC0-81FE-4BC2-BAF8-7DB12D62A0F0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990600"/>
            <a:ext cx="8574088" cy="0"/>
          </a:xfrm>
          <a:prstGeom prst="line">
            <a:avLst/>
          </a:prstGeom>
          <a:noFill/>
          <a:ln w="38100">
            <a:solidFill>
              <a:srgbClr val="B4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100" y="1219200"/>
            <a:ext cx="8610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4111" name="Picture 15" descr="SLAC_Logo_hir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157913"/>
            <a:ext cx="1527175" cy="5476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577975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First User Run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371600" y="41148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 dirty="0" smtClean="0"/>
              <a:t>Christine Clarke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August </a:t>
            </a:r>
            <a:r>
              <a:rPr lang="en-US" sz="2000" dirty="0" smtClean="0"/>
              <a:t>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 smtClean="0"/>
              <a:t>2011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User Run</a:t>
            </a:r>
            <a:endParaRPr lang="en-US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819400" y="6172200"/>
            <a:ext cx="3944937" cy="476250"/>
          </a:xfrm>
        </p:spPr>
        <p:txBody>
          <a:bodyPr/>
          <a:lstStyle/>
          <a:p>
            <a:r>
              <a:rPr lang="en-US" dirty="0" smtClean="0"/>
              <a:t>First User Run</a:t>
            </a:r>
            <a:r>
              <a:rPr lang="en-US" dirty="0" smtClean="0"/>
              <a:t> </a:t>
            </a:r>
            <a:endParaRPr lang="en-US" dirty="0" smtClean="0">
              <a:cs typeface="Arial" charset="0"/>
            </a:endParaRPr>
          </a:p>
          <a:p>
            <a:r>
              <a:rPr lang="en-US" dirty="0" smtClean="0"/>
              <a:t>Page </a:t>
            </a:r>
            <a:fld id="{9B298E55-75C7-423F-B4F0-8C85589C0FEF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3124200"/>
            <a:ext cx="86106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February 2012 – User Run 1-A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Schedule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be discussed as part of User 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baseline="0" dirty="0" smtClean="0">
                <a:latin typeface="+mn-lt"/>
              </a:rPr>
              <a:t>Experiments</a:t>
            </a:r>
            <a:r>
              <a:rPr lang="en-US" sz="2400" kern="0" dirty="0" smtClean="0">
                <a:latin typeface="+mn-lt"/>
              </a:rPr>
              <a:t> for 1-A are already SAREC approved</a:t>
            </a:r>
            <a:endParaRPr lang="en-US" sz="2400" kern="0" baseline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more experiments for User Run 1-B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400" kern="0" baseline="0" dirty="0" smtClean="0">
                <a:latin typeface="+mn-lt"/>
              </a:rPr>
              <a:t>Another round of proposals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SAREC review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92408894"/>
              </p:ext>
            </p:extLst>
          </p:nvPr>
        </p:nvGraphicFramePr>
        <p:xfrm>
          <a:off x="76200" y="1143000"/>
          <a:ext cx="9067800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1-15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16-28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1-15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16-31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1-15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16-30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1-15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15-31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Jun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1-15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Jun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16-30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Jul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1-15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Jul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16-31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SAR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S-10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Install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UR1-A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UR1-A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UR1-A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UR1-A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Exp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Install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UR1-B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UR1-B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UR1-B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Down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820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LCLS User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Run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starts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15th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Tuesday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066800"/>
          <a:ext cx="8763000" cy="4928828"/>
        </p:xfrm>
        <a:graphic>
          <a:graphicData uri="http://schemas.openxmlformats.org/drawingml/2006/table">
            <a:tbl>
              <a:tblPr/>
              <a:tblGrid>
                <a:gridCol w="1219200"/>
                <a:gridCol w="4415328"/>
                <a:gridCol w="3128472"/>
              </a:tblGrid>
              <a:tr h="267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8:30 a.m.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Coffee &amp; Pastries 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9:00 a.m.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First User Run February 2012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Christine Clarke, SLAC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9:15 a.m.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Expectation from SAREC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Tor Raubenheimer, SLAC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9:30 a.m. 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Proposal Process with Q &amp; A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Carsten Hast, SLAC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9:45 a.m.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New Proposal: CLIC FACET experiments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Erik Adli, University of Oslo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10:15 a.m.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Crystal Channeling and Beam</a:t>
                      </a:r>
                      <a:b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Collimation at FACET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Uli Wienands, SLAC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10:30 a.m.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Coffee Break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11:00 a.m.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Working Groups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12:00 p.m. 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Summary Preparation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12:30 p.m. 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Lunch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1:30 p.m. 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Machine Performance Expectations &amp; Desires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WG leaders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3:00 p.m.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Open Discussion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Mark, Christine, Carsten, Uli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3:30 p.m. 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Coffee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4:00 p.m. </a:t>
                      </a:r>
                      <a:endParaRPr lang="en-US" sz="18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Adjourn or Tour of User Trailer with introduction to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infrastructure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1530" marR="615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819400" y="6172200"/>
            <a:ext cx="3944937" cy="476250"/>
          </a:xfrm>
        </p:spPr>
        <p:txBody>
          <a:bodyPr/>
          <a:lstStyle/>
          <a:p>
            <a:r>
              <a:rPr lang="en-US" dirty="0" smtClean="0"/>
              <a:t>First User Run</a:t>
            </a:r>
            <a:r>
              <a:rPr lang="en-US" dirty="0" smtClean="0"/>
              <a:t> </a:t>
            </a:r>
            <a:endParaRPr lang="en-US" dirty="0" smtClean="0">
              <a:cs typeface="Arial" charset="0"/>
            </a:endParaRPr>
          </a:p>
          <a:p>
            <a:r>
              <a:rPr lang="en-US" dirty="0" smtClean="0"/>
              <a:t>Page </a:t>
            </a:r>
            <a:fld id="{9B298E55-75C7-423F-B4F0-8C85589C0FEF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C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SLACTemplate</Template>
  <TotalTime>293</TotalTime>
  <Words>250</Words>
  <Application>Microsoft Office PowerPoint</Application>
  <PresentationFormat>On-screen Show (4:3)</PresentationFormat>
  <Paragraphs>115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SLACTemplate</vt:lpstr>
      <vt:lpstr>2_Default Design</vt:lpstr>
      <vt:lpstr>First User Run</vt:lpstr>
      <vt:lpstr>First User Run</vt:lpstr>
      <vt:lpstr>Program Tuesday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Christine Clarke</dc:creator>
  <cp:lastModifiedBy>Administrator</cp:lastModifiedBy>
  <cp:revision>32</cp:revision>
  <dcterms:created xsi:type="dcterms:W3CDTF">2011-08-25T17:36:22Z</dcterms:created>
  <dcterms:modified xsi:type="dcterms:W3CDTF">2011-08-30T04:44:25Z</dcterms:modified>
</cp:coreProperties>
</file>