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4" r:id="rId4"/>
    <p:sldId id="263" r:id="rId5"/>
    <p:sldId id="266" r:id="rId6"/>
    <p:sldId id="267" r:id="rId7"/>
    <p:sldId id="265"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4FA31-4692-495C-ACB4-FACE2AD2006B}" type="datetimeFigureOut">
              <a:rPr lang="en-US" smtClean="0"/>
              <a:pPr/>
              <a:t>3/18/2010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CE008-E12E-4B7C-841E-88D04A9AA8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CE008-E12E-4B7C-841E-88D04A9AA8B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59A804-0375-4EA7-AC7B-E33644D661EA}"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9A804-0375-4EA7-AC7B-E33644D661EA}"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9A804-0375-4EA7-AC7B-E33644D661EA}"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36DA07-C294-44DA-8128-AB41050FB4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9A804-0375-4EA7-AC7B-E33644D661EA}"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59A804-0375-4EA7-AC7B-E33644D661EA}" type="datetimeFigureOut">
              <a:rPr lang="en-US" smtClean="0"/>
              <a:pPr/>
              <a:t>3/18/2010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59A804-0375-4EA7-AC7B-E33644D661EA}"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59A804-0375-4EA7-AC7B-E33644D661EA}" type="datetimeFigureOut">
              <a:rPr lang="en-US" smtClean="0"/>
              <a:pPr/>
              <a:t>3/18/2010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59A804-0375-4EA7-AC7B-E33644D661EA}" type="datetimeFigureOut">
              <a:rPr lang="en-US" smtClean="0"/>
              <a:pPr/>
              <a:t>3/18/2010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9A804-0375-4EA7-AC7B-E33644D661EA}" type="datetimeFigureOut">
              <a:rPr lang="en-US" smtClean="0"/>
              <a:pPr/>
              <a:t>3/18/2010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9A804-0375-4EA7-AC7B-E33644D661EA}"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9A804-0375-4EA7-AC7B-E33644D661EA}" type="datetimeFigureOut">
              <a:rPr lang="en-US" smtClean="0"/>
              <a:pPr/>
              <a:t>3/18/2010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0166C-C615-409D-9CC0-85A19394D1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9A804-0375-4EA7-AC7B-E33644D661EA}" type="datetimeFigureOut">
              <a:rPr lang="en-US" smtClean="0"/>
              <a:pPr/>
              <a:t>3/18/2010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0166C-C615-409D-9CC0-85A19394D1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a/a1/Hirschkampf.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dirty="0" smtClean="0">
                <a:latin typeface="Comic Sans MS" pitchFamily="66" charset="0"/>
              </a:rPr>
              <a:t>Long Range (Advanced) Accelerator R&amp;D User Facility </a:t>
            </a:r>
            <a:endParaRPr lang="en-US" dirty="0">
              <a:latin typeface="Comic Sans MS" pitchFamily="66" charset="0"/>
            </a:endParaRPr>
          </a:p>
        </p:txBody>
      </p:sp>
      <p:sp>
        <p:nvSpPr>
          <p:cNvPr id="3" name="Subtitle 2"/>
          <p:cNvSpPr>
            <a:spLocks noGrp="1"/>
          </p:cNvSpPr>
          <p:nvPr>
            <p:ph type="subTitle" idx="1"/>
          </p:nvPr>
        </p:nvSpPr>
        <p:spPr/>
        <p:txBody>
          <a:bodyPr/>
          <a:lstStyle/>
          <a:p>
            <a:r>
              <a:rPr lang="en-US" dirty="0" smtClean="0">
                <a:latin typeface="Comic Sans MS" pitchFamily="66" charset="0"/>
              </a:rPr>
              <a:t>Vitaly Yakimenko</a:t>
            </a:r>
          </a:p>
          <a:p>
            <a:r>
              <a:rPr lang="en-US" dirty="0" smtClean="0">
                <a:latin typeface="Comic Sans MS" pitchFamily="66" charset="0"/>
              </a:rPr>
              <a:t>ATF/BNL</a:t>
            </a:r>
            <a:endParaRPr lang="en-US"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0" y="0"/>
            <a:ext cx="8229600" cy="838200"/>
          </a:xfrm>
        </p:spPr>
        <p:txBody>
          <a:bodyPr>
            <a:normAutofit/>
          </a:bodyPr>
          <a:lstStyle/>
          <a:p>
            <a:r>
              <a:rPr lang="en-US" dirty="0" smtClean="0">
                <a:latin typeface="Comic Sans MS" pitchFamily="66" charset="0"/>
              </a:rPr>
              <a:t>User facility or Lab project</a:t>
            </a:r>
          </a:p>
        </p:txBody>
      </p:sp>
      <p:sp>
        <p:nvSpPr>
          <p:cNvPr id="24579" name="Content Placeholder 2"/>
          <p:cNvSpPr>
            <a:spLocks noGrp="1"/>
          </p:cNvSpPr>
          <p:nvPr>
            <p:ph idx="1"/>
          </p:nvPr>
        </p:nvSpPr>
        <p:spPr>
          <a:xfrm>
            <a:off x="457200" y="914400"/>
            <a:ext cx="8229600" cy="5791200"/>
          </a:xfrm>
        </p:spPr>
        <p:txBody>
          <a:bodyPr>
            <a:normAutofit fontScale="92500" lnSpcReduction="10000"/>
          </a:bodyPr>
          <a:lstStyle/>
          <a:p>
            <a:r>
              <a:rPr lang="en-US" sz="2400" dirty="0" smtClean="0">
                <a:latin typeface="Comic Sans MS" pitchFamily="66" charset="0"/>
              </a:rPr>
              <a:t>Different mentality</a:t>
            </a:r>
          </a:p>
          <a:p>
            <a:pPr lvl="1"/>
            <a:r>
              <a:rPr lang="en-US" sz="2000" dirty="0" smtClean="0">
                <a:latin typeface="Comic Sans MS" pitchFamily="66" charset="0"/>
              </a:rPr>
              <a:t>Time to study problem and not to concentrate on a solution</a:t>
            </a:r>
          </a:p>
          <a:p>
            <a:pPr lvl="1"/>
            <a:r>
              <a:rPr lang="en-US" sz="2000" dirty="0" smtClean="0">
                <a:latin typeface="Comic Sans MS" pitchFamily="66" charset="0"/>
              </a:rPr>
              <a:t>Support Vs. Research scientists </a:t>
            </a:r>
          </a:p>
          <a:p>
            <a:pPr lvl="1"/>
            <a:r>
              <a:rPr lang="en-US" sz="2000" dirty="0" smtClean="0">
                <a:latin typeface="Comic Sans MS" pitchFamily="66" charset="0"/>
              </a:rPr>
              <a:t>Staff retention </a:t>
            </a:r>
          </a:p>
          <a:p>
            <a:pPr lvl="1"/>
            <a:r>
              <a:rPr lang="en-US" sz="2000" dirty="0" smtClean="0">
                <a:latin typeface="Comic Sans MS" pitchFamily="66" charset="0"/>
              </a:rPr>
              <a:t>Well defined project schedule VS. long timeline</a:t>
            </a:r>
          </a:p>
          <a:p>
            <a:endParaRPr lang="en-US" sz="2400" dirty="0" smtClean="0">
              <a:latin typeface="Comic Sans MS" pitchFamily="66" charset="0"/>
            </a:endParaRPr>
          </a:p>
          <a:p>
            <a:r>
              <a:rPr lang="en-US" sz="2400" dirty="0" smtClean="0">
                <a:latin typeface="Comic Sans MS" pitchFamily="66" charset="0"/>
              </a:rPr>
              <a:t>It is difficult if not impossible to predict beneficiary of the research, yet HEP is paying for it</a:t>
            </a:r>
          </a:p>
          <a:p>
            <a:endParaRPr lang="en-US" sz="2400" dirty="0" smtClean="0">
              <a:latin typeface="Comic Sans MS" pitchFamily="66" charset="0"/>
            </a:endParaRPr>
          </a:p>
          <a:p>
            <a:r>
              <a:rPr lang="en-US" sz="2400" dirty="0" smtClean="0">
                <a:latin typeface="Comic Sans MS" pitchFamily="66" charset="0"/>
              </a:rPr>
              <a:t>Students: </a:t>
            </a:r>
          </a:p>
          <a:p>
            <a:pPr lvl="1"/>
            <a:r>
              <a:rPr lang="en-US" sz="2000" dirty="0" smtClean="0">
                <a:latin typeface="Comic Sans MS" pitchFamily="66" charset="0"/>
              </a:rPr>
              <a:t>excellent opportunities to train students</a:t>
            </a:r>
          </a:p>
          <a:p>
            <a:pPr lvl="1"/>
            <a:r>
              <a:rPr lang="en-US" sz="2000" dirty="0" smtClean="0">
                <a:latin typeface="Comic Sans MS" pitchFamily="66" charset="0"/>
              </a:rPr>
              <a:t>will make mistakes, facility will be scrutinized more when students are involved</a:t>
            </a:r>
          </a:p>
          <a:p>
            <a:pPr lvl="1"/>
            <a:r>
              <a:rPr lang="en-US" sz="2000" dirty="0" smtClean="0">
                <a:latin typeface="Comic Sans MS" pitchFamily="66" charset="0"/>
              </a:rPr>
              <a:t>trained students more likely work outside of HEP</a:t>
            </a:r>
          </a:p>
          <a:p>
            <a:endParaRPr lang="en-US" sz="2400" dirty="0" smtClean="0">
              <a:latin typeface="Comic Sans MS" pitchFamily="66" charset="0"/>
            </a:endParaRPr>
          </a:p>
          <a:p>
            <a:r>
              <a:rPr lang="en-US" sz="2400" dirty="0" smtClean="0">
                <a:latin typeface="Comic Sans MS" pitchFamily="66" charset="0"/>
              </a:rPr>
              <a:t>Planning how to preserve facility during difficult budget time is important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sz="quarter"/>
          </p:nvPr>
        </p:nvSpPr>
        <p:spPr>
          <a:xfrm>
            <a:off x="533400" y="0"/>
            <a:ext cx="8229600" cy="685800"/>
          </a:xfrm>
        </p:spPr>
        <p:txBody>
          <a:bodyPr/>
          <a:lstStyle/>
          <a:p>
            <a:pPr eaLnBrk="1" hangingPunct="1"/>
            <a:r>
              <a:rPr lang="en-US" sz="3600" smtClean="0">
                <a:latin typeface="Comic Sans MS" pitchFamily="66" charset="0"/>
              </a:rPr>
              <a:t>Inverse Free Electron Laser</a:t>
            </a:r>
          </a:p>
        </p:txBody>
      </p:sp>
      <p:sp>
        <p:nvSpPr>
          <p:cNvPr id="10243" name="Rectangle 4"/>
          <p:cNvSpPr>
            <a:spLocks noGrp="1" noChangeArrowheads="1"/>
          </p:cNvSpPr>
          <p:nvPr>
            <p:ph sz="quarter" idx="1"/>
          </p:nvPr>
        </p:nvSpPr>
        <p:spPr>
          <a:xfrm>
            <a:off x="0" y="609600"/>
            <a:ext cx="5029200" cy="5638800"/>
          </a:xfrm>
        </p:spPr>
        <p:txBody>
          <a:bodyPr>
            <a:normAutofit fontScale="92500" lnSpcReduction="10000"/>
          </a:bodyPr>
          <a:lstStyle/>
          <a:p>
            <a:pPr eaLnBrk="1" hangingPunct="1"/>
            <a:r>
              <a:rPr lang="en-US" sz="2000" smtClean="0">
                <a:latin typeface="Comic Sans MS" pitchFamily="66" charset="0"/>
              </a:rPr>
              <a:t>Proposed by R. Palmer</a:t>
            </a:r>
            <a:r>
              <a:rPr lang="fr-FR" sz="2000" smtClean="0">
                <a:latin typeface="Arial Unicode MS" pitchFamily="34" charset="-128"/>
                <a:ea typeface="Arial Unicode MS" pitchFamily="34" charset="-128"/>
                <a:cs typeface="Arial Unicode MS" pitchFamily="34" charset="-128"/>
              </a:rPr>
              <a:t> </a:t>
            </a:r>
          </a:p>
          <a:p>
            <a:pPr lvl="1" eaLnBrk="1" hangingPunct="1"/>
            <a:r>
              <a:rPr lang="fr-FR" sz="1800" smtClean="0">
                <a:latin typeface="Arial Unicode MS" pitchFamily="34" charset="-128"/>
                <a:ea typeface="Arial Unicode MS" pitchFamily="34" charset="-128"/>
                <a:cs typeface="Arial Unicode MS" pitchFamily="34" charset="-128"/>
              </a:rPr>
              <a:t>J. Appl. Phys. 43, 3014-23 (1972).</a:t>
            </a:r>
            <a:endParaRPr lang="en-US" sz="1800" smtClean="0">
              <a:latin typeface="Arial Unicode MS" pitchFamily="34" charset="-128"/>
              <a:ea typeface="Arial Unicode MS" pitchFamily="34" charset="-128"/>
              <a:cs typeface="Arial Unicode MS" pitchFamily="34" charset="-128"/>
            </a:endParaRPr>
          </a:p>
          <a:p>
            <a:pPr eaLnBrk="1" hangingPunct="1"/>
            <a:r>
              <a:rPr lang="en-US" sz="2000" smtClean="0">
                <a:latin typeface="Arial Unicode MS" pitchFamily="34" charset="-128"/>
                <a:ea typeface="Arial Unicode MS" pitchFamily="34" charset="-128"/>
                <a:cs typeface="Arial Unicode MS" pitchFamily="34" charset="-128"/>
              </a:rPr>
              <a:t>Tested at ATF as acc</a:t>
            </a:r>
            <a:r>
              <a:rPr lang="en-US" sz="2000" smtClean="0">
                <a:latin typeface="Comic Sans MS" pitchFamily="66" charset="0"/>
              </a:rPr>
              <a:t>elerator. </a:t>
            </a:r>
          </a:p>
          <a:p>
            <a:pPr lvl="1" eaLnBrk="1" hangingPunct="1"/>
            <a:r>
              <a:rPr lang="en-US" sz="1800" smtClean="0">
                <a:latin typeface="Comic Sans MS" pitchFamily="66" charset="0"/>
              </a:rPr>
              <a:t>PRL </a:t>
            </a:r>
            <a:r>
              <a:rPr lang="en-US" sz="1800" b="1" smtClean="0">
                <a:latin typeface="Comic Sans MS" pitchFamily="66" charset="0"/>
              </a:rPr>
              <a:t>77</a:t>
            </a:r>
            <a:r>
              <a:rPr lang="en-US" sz="1800" smtClean="0">
                <a:latin typeface="Comic Sans MS" pitchFamily="66" charset="0"/>
              </a:rPr>
              <a:t>, 2690 (1996)</a:t>
            </a:r>
            <a:endParaRPr lang="en-US" sz="1600" smtClean="0">
              <a:latin typeface="Comic Sans MS" pitchFamily="66" charset="0"/>
            </a:endParaRPr>
          </a:p>
          <a:p>
            <a:pPr eaLnBrk="1" hangingPunct="1"/>
            <a:r>
              <a:rPr lang="en-US" sz="2000" smtClean="0">
                <a:latin typeface="Comic Sans MS" pitchFamily="66" charset="0"/>
              </a:rPr>
              <a:t>Used as key element in ATF experiments:</a:t>
            </a:r>
          </a:p>
          <a:p>
            <a:pPr lvl="1" eaLnBrk="1" hangingPunct="1"/>
            <a:r>
              <a:rPr lang="en-US" sz="1800" smtClean="0">
                <a:latin typeface="Comic Sans MS" pitchFamily="66" charset="0"/>
              </a:rPr>
              <a:t>Microbunching: PRL  </a:t>
            </a:r>
            <a:r>
              <a:rPr lang="en-US" sz="1800" b="1" smtClean="0">
                <a:latin typeface="Comic Sans MS" pitchFamily="66" charset="0"/>
              </a:rPr>
              <a:t>80</a:t>
            </a:r>
            <a:r>
              <a:rPr lang="en-US" sz="1800" smtClean="0">
                <a:latin typeface="Comic Sans MS" pitchFamily="66" charset="0"/>
              </a:rPr>
              <a:t>, 4418 (1998)</a:t>
            </a:r>
          </a:p>
          <a:p>
            <a:pPr lvl="1" eaLnBrk="1" hangingPunct="1"/>
            <a:r>
              <a:rPr lang="en-US" sz="1800" smtClean="0">
                <a:latin typeface="Comic Sans MS" pitchFamily="66" charset="0"/>
              </a:rPr>
              <a:t>STELLA, PRL  </a:t>
            </a:r>
            <a:r>
              <a:rPr lang="en-US" sz="1800" b="1" smtClean="0">
                <a:latin typeface="Comic Sans MS" pitchFamily="66" charset="0"/>
              </a:rPr>
              <a:t>86</a:t>
            </a:r>
            <a:r>
              <a:rPr lang="en-US" sz="1800" smtClean="0">
                <a:latin typeface="Comic Sans MS" pitchFamily="66" charset="0"/>
              </a:rPr>
              <a:t>, 4041 (2001)</a:t>
            </a:r>
          </a:p>
          <a:p>
            <a:pPr lvl="1" eaLnBrk="1" hangingPunct="1"/>
            <a:r>
              <a:rPr lang="en-US" sz="1800" smtClean="0">
                <a:latin typeface="Comic Sans MS" pitchFamily="66" charset="0"/>
              </a:rPr>
              <a:t>HGHG, Science, 289 (2000) 932, 			PRL  </a:t>
            </a:r>
            <a:r>
              <a:rPr lang="en-US" sz="1800" b="1" smtClean="0">
                <a:latin typeface="Comic Sans MS" pitchFamily="66" charset="0"/>
              </a:rPr>
              <a:t>86</a:t>
            </a:r>
            <a:r>
              <a:rPr lang="en-US" sz="1800" smtClean="0">
                <a:latin typeface="Comic Sans MS" pitchFamily="66" charset="0"/>
              </a:rPr>
              <a:t>, 5902 (2001)</a:t>
            </a:r>
          </a:p>
          <a:p>
            <a:pPr lvl="1" eaLnBrk="1" hangingPunct="1"/>
            <a:r>
              <a:rPr lang="en-US" sz="1800" smtClean="0">
                <a:latin typeface="Comic Sans MS" pitchFamily="66" charset="0"/>
              </a:rPr>
              <a:t>STELLA II, PRL  </a:t>
            </a:r>
            <a:r>
              <a:rPr lang="en-US" sz="1800" b="1" smtClean="0">
                <a:latin typeface="Comic Sans MS" pitchFamily="66" charset="0"/>
              </a:rPr>
              <a:t>92</a:t>
            </a:r>
            <a:r>
              <a:rPr lang="en-US" sz="1800" smtClean="0">
                <a:latin typeface="Comic Sans MS" pitchFamily="66" charset="0"/>
              </a:rPr>
              <a:t>, </a:t>
            </a:r>
            <a:r>
              <a:rPr lang="en-US" sz="1600" smtClean="0">
                <a:latin typeface="Comic Sans MS" pitchFamily="66" charset="0"/>
              </a:rPr>
              <a:t>54801</a:t>
            </a:r>
            <a:r>
              <a:rPr lang="en-US" sz="1800" smtClean="0">
                <a:latin typeface="Comic Sans MS" pitchFamily="66" charset="0"/>
              </a:rPr>
              <a:t> (2004)</a:t>
            </a:r>
          </a:p>
          <a:p>
            <a:pPr lvl="1" eaLnBrk="1" hangingPunct="1"/>
            <a:r>
              <a:rPr lang="en-US" sz="1800" smtClean="0">
                <a:latin typeface="Comic Sans MS" pitchFamily="66" charset="0"/>
              </a:rPr>
              <a:t>PASER, PRL </a:t>
            </a:r>
            <a:r>
              <a:rPr lang="en-US" sz="1800" b="1" smtClean="0">
                <a:latin typeface="Comic Sans MS" pitchFamily="66" charset="0"/>
              </a:rPr>
              <a:t>97</a:t>
            </a:r>
            <a:r>
              <a:rPr lang="en-US" sz="1800" smtClean="0">
                <a:latin typeface="Comic Sans MS" pitchFamily="66" charset="0"/>
              </a:rPr>
              <a:t>, 134801 (2006)</a:t>
            </a:r>
            <a:r>
              <a:rPr lang="en-US" sz="2000" smtClean="0"/>
              <a:t/>
            </a:r>
            <a:br>
              <a:rPr lang="en-US" sz="2000" smtClean="0"/>
            </a:br>
            <a:r>
              <a:rPr lang="en-US" sz="1800" smtClean="0">
                <a:latin typeface="Comic Sans MS" pitchFamily="66" charset="0"/>
              </a:rPr>
              <a:t>…</a:t>
            </a:r>
            <a:endParaRPr lang="en-US" sz="1600" smtClean="0">
              <a:latin typeface="Comic Sans MS" pitchFamily="66" charset="0"/>
            </a:endParaRPr>
          </a:p>
          <a:p>
            <a:pPr eaLnBrk="1" hangingPunct="1"/>
            <a:r>
              <a:rPr lang="en-US" sz="2000" smtClean="0">
                <a:latin typeface="Comic Sans MS" pitchFamily="66" charset="0"/>
              </a:rPr>
              <a:t>IFEL is key element to:</a:t>
            </a:r>
          </a:p>
          <a:p>
            <a:pPr lvl="1" eaLnBrk="1" hangingPunct="1"/>
            <a:r>
              <a:rPr lang="en-US" sz="1800" smtClean="0">
                <a:latin typeface="Comic Sans MS" pitchFamily="66" charset="0"/>
              </a:rPr>
              <a:t>Preserve emittance during compression at LCLS</a:t>
            </a:r>
          </a:p>
          <a:p>
            <a:pPr lvl="1" eaLnBrk="1" hangingPunct="1"/>
            <a:r>
              <a:rPr lang="en-US" sz="1800" smtClean="0">
                <a:latin typeface="Comic Sans MS" pitchFamily="66" charset="0"/>
              </a:rPr>
              <a:t>High Gain Harmonic Generation</a:t>
            </a:r>
          </a:p>
          <a:p>
            <a:pPr lvl="1" eaLnBrk="1" hangingPunct="1"/>
            <a:r>
              <a:rPr lang="en-US" sz="1800" smtClean="0">
                <a:latin typeface="Comic Sans MS" pitchFamily="66" charset="0"/>
              </a:rPr>
              <a:t>Optical stochastic cooling</a:t>
            </a:r>
          </a:p>
          <a:p>
            <a:pPr lvl="1" eaLnBrk="1" hangingPunct="1"/>
            <a:r>
              <a:rPr lang="en-US" sz="1800" smtClean="0">
                <a:latin typeface="Comic Sans MS" pitchFamily="66" charset="0"/>
              </a:rPr>
              <a:t>Short X ray beams at ALS</a:t>
            </a:r>
          </a:p>
        </p:txBody>
      </p:sp>
      <p:sp>
        <p:nvSpPr>
          <p:cNvPr id="25607" name="Rectangle 7"/>
          <p:cNvSpPr>
            <a:spLocks noGrp="1" noChangeArrowheads="1"/>
          </p:cNvSpPr>
          <p:nvPr>
            <p:ph sz="quarter" idx="4"/>
          </p:nvPr>
        </p:nvSpPr>
        <p:spPr>
          <a:xfrm>
            <a:off x="4876800" y="4724400"/>
            <a:ext cx="4038600" cy="2462213"/>
          </a:xfrm>
        </p:spPr>
        <p:txBody>
          <a:bodyPr/>
          <a:lstStyle/>
          <a:p>
            <a:pPr eaLnBrk="1" hangingPunct="1"/>
            <a:r>
              <a:rPr lang="en-US" sz="2400" i="1" dirty="0" smtClean="0">
                <a:latin typeface="Comic Sans MS" pitchFamily="66" charset="0"/>
              </a:rPr>
              <a:t>IFEL is a typical example of continued surprises of applicability of Advanced Accelerator R&amp;D.</a:t>
            </a:r>
          </a:p>
        </p:txBody>
      </p:sp>
      <p:grpSp>
        <p:nvGrpSpPr>
          <p:cNvPr id="2" name="Group 595"/>
          <p:cNvGrpSpPr>
            <a:grpSpLocks/>
          </p:cNvGrpSpPr>
          <p:nvPr/>
        </p:nvGrpSpPr>
        <p:grpSpPr bwMode="auto">
          <a:xfrm>
            <a:off x="4419600" y="914400"/>
            <a:ext cx="4724400" cy="3079750"/>
            <a:chOff x="2784" y="576"/>
            <a:chExt cx="2976" cy="1940"/>
          </a:xfrm>
        </p:grpSpPr>
        <p:sp>
          <p:nvSpPr>
            <p:cNvPr id="10246" name="Rectangle 291"/>
            <p:cNvSpPr>
              <a:spLocks noChangeArrowheads="1"/>
            </p:cNvSpPr>
            <p:nvPr/>
          </p:nvSpPr>
          <p:spPr bwMode="auto">
            <a:xfrm>
              <a:off x="3426" y="1007"/>
              <a:ext cx="207" cy="354"/>
            </a:xfrm>
            <a:prstGeom prst="rect">
              <a:avLst/>
            </a:prstGeom>
            <a:solidFill>
              <a:srgbClr val="FFFFFF"/>
            </a:solidFill>
            <a:ln w="9525">
              <a:noFill/>
              <a:miter lim="800000"/>
              <a:headEnd/>
              <a:tailEnd/>
            </a:ln>
          </p:spPr>
          <p:txBody>
            <a:bodyPr/>
            <a:lstStyle/>
            <a:p>
              <a:endParaRPr lang="en-US"/>
            </a:p>
          </p:txBody>
        </p:sp>
        <p:sp>
          <p:nvSpPr>
            <p:cNvPr id="10247" name="Rectangle 292"/>
            <p:cNvSpPr>
              <a:spLocks noChangeArrowheads="1"/>
            </p:cNvSpPr>
            <p:nvPr/>
          </p:nvSpPr>
          <p:spPr bwMode="auto">
            <a:xfrm>
              <a:off x="3426" y="1007"/>
              <a:ext cx="207" cy="354"/>
            </a:xfrm>
            <a:prstGeom prst="rect">
              <a:avLst/>
            </a:prstGeom>
            <a:noFill/>
            <a:ln w="4763">
              <a:solidFill>
                <a:srgbClr val="000000"/>
              </a:solidFill>
              <a:miter lim="800000"/>
              <a:headEnd/>
              <a:tailEnd/>
            </a:ln>
          </p:spPr>
          <p:txBody>
            <a:bodyPr/>
            <a:lstStyle/>
            <a:p>
              <a:endParaRPr lang="en-US"/>
            </a:p>
          </p:txBody>
        </p:sp>
        <p:sp>
          <p:nvSpPr>
            <p:cNvPr id="10248" name="Line 293"/>
            <p:cNvSpPr>
              <a:spLocks noChangeShapeType="1"/>
            </p:cNvSpPr>
            <p:nvPr/>
          </p:nvSpPr>
          <p:spPr bwMode="auto">
            <a:xfrm>
              <a:off x="5094" y="1653"/>
              <a:ext cx="367" cy="0"/>
            </a:xfrm>
            <a:prstGeom prst="line">
              <a:avLst/>
            </a:prstGeom>
            <a:noFill/>
            <a:ln w="4763">
              <a:solidFill>
                <a:srgbClr val="000000"/>
              </a:solidFill>
              <a:round/>
              <a:headEnd/>
              <a:tailEnd/>
            </a:ln>
          </p:spPr>
          <p:txBody>
            <a:bodyPr/>
            <a:lstStyle/>
            <a:p>
              <a:endParaRPr lang="en-US"/>
            </a:p>
          </p:txBody>
        </p:sp>
        <p:sp>
          <p:nvSpPr>
            <p:cNvPr id="10249" name="Line 294"/>
            <p:cNvSpPr>
              <a:spLocks noChangeShapeType="1"/>
            </p:cNvSpPr>
            <p:nvPr/>
          </p:nvSpPr>
          <p:spPr bwMode="auto">
            <a:xfrm>
              <a:off x="5131" y="1691"/>
              <a:ext cx="330" cy="0"/>
            </a:xfrm>
            <a:prstGeom prst="line">
              <a:avLst/>
            </a:prstGeom>
            <a:noFill/>
            <a:ln w="4763">
              <a:solidFill>
                <a:srgbClr val="000000"/>
              </a:solidFill>
              <a:round/>
              <a:headEnd/>
              <a:tailEnd/>
            </a:ln>
          </p:spPr>
          <p:txBody>
            <a:bodyPr/>
            <a:lstStyle/>
            <a:p>
              <a:endParaRPr lang="en-US"/>
            </a:p>
          </p:txBody>
        </p:sp>
        <p:sp>
          <p:nvSpPr>
            <p:cNvPr id="10250" name="Rectangle 295"/>
            <p:cNvSpPr>
              <a:spLocks noChangeArrowheads="1"/>
            </p:cNvSpPr>
            <p:nvPr/>
          </p:nvSpPr>
          <p:spPr bwMode="auto">
            <a:xfrm>
              <a:off x="5331" y="1632"/>
              <a:ext cx="72" cy="83"/>
            </a:xfrm>
            <a:prstGeom prst="rect">
              <a:avLst/>
            </a:prstGeom>
            <a:solidFill>
              <a:srgbClr val="FFFFFF"/>
            </a:solidFill>
            <a:ln w="9525">
              <a:noFill/>
              <a:miter lim="800000"/>
              <a:headEnd/>
              <a:tailEnd/>
            </a:ln>
          </p:spPr>
          <p:txBody>
            <a:bodyPr/>
            <a:lstStyle/>
            <a:p>
              <a:endParaRPr lang="en-US"/>
            </a:p>
          </p:txBody>
        </p:sp>
        <p:sp>
          <p:nvSpPr>
            <p:cNvPr id="10251" name="Rectangle 296"/>
            <p:cNvSpPr>
              <a:spLocks noChangeArrowheads="1"/>
            </p:cNvSpPr>
            <p:nvPr/>
          </p:nvSpPr>
          <p:spPr bwMode="auto">
            <a:xfrm>
              <a:off x="5331" y="1632"/>
              <a:ext cx="72" cy="83"/>
            </a:xfrm>
            <a:prstGeom prst="rect">
              <a:avLst/>
            </a:prstGeom>
            <a:noFill/>
            <a:ln w="4763">
              <a:solidFill>
                <a:srgbClr val="000000"/>
              </a:solidFill>
              <a:miter lim="800000"/>
              <a:headEnd/>
              <a:tailEnd/>
            </a:ln>
          </p:spPr>
          <p:txBody>
            <a:bodyPr/>
            <a:lstStyle/>
            <a:p>
              <a:endParaRPr lang="en-US"/>
            </a:p>
          </p:txBody>
        </p:sp>
        <p:sp>
          <p:nvSpPr>
            <p:cNvPr id="10252" name="Line 297"/>
            <p:cNvSpPr>
              <a:spLocks noChangeShapeType="1"/>
            </p:cNvSpPr>
            <p:nvPr/>
          </p:nvSpPr>
          <p:spPr bwMode="auto">
            <a:xfrm>
              <a:off x="3337" y="1653"/>
              <a:ext cx="1657" cy="0"/>
            </a:xfrm>
            <a:prstGeom prst="line">
              <a:avLst/>
            </a:prstGeom>
            <a:noFill/>
            <a:ln w="4763">
              <a:solidFill>
                <a:srgbClr val="000000"/>
              </a:solidFill>
              <a:round/>
              <a:headEnd/>
              <a:tailEnd/>
            </a:ln>
          </p:spPr>
          <p:txBody>
            <a:bodyPr/>
            <a:lstStyle/>
            <a:p>
              <a:endParaRPr lang="en-US"/>
            </a:p>
          </p:txBody>
        </p:sp>
        <p:sp>
          <p:nvSpPr>
            <p:cNvPr id="10253" name="Line 298"/>
            <p:cNvSpPr>
              <a:spLocks noChangeShapeType="1"/>
            </p:cNvSpPr>
            <p:nvPr/>
          </p:nvSpPr>
          <p:spPr bwMode="auto">
            <a:xfrm>
              <a:off x="3337" y="1691"/>
              <a:ext cx="1698" cy="0"/>
            </a:xfrm>
            <a:prstGeom prst="line">
              <a:avLst/>
            </a:prstGeom>
            <a:noFill/>
            <a:ln w="4763">
              <a:solidFill>
                <a:srgbClr val="000000"/>
              </a:solidFill>
              <a:round/>
              <a:headEnd/>
              <a:tailEnd/>
            </a:ln>
          </p:spPr>
          <p:txBody>
            <a:bodyPr/>
            <a:lstStyle/>
            <a:p>
              <a:endParaRPr lang="en-US"/>
            </a:p>
          </p:txBody>
        </p:sp>
        <p:sp>
          <p:nvSpPr>
            <p:cNvPr id="10254" name="Line 299"/>
            <p:cNvSpPr>
              <a:spLocks noChangeShapeType="1"/>
            </p:cNvSpPr>
            <p:nvPr/>
          </p:nvSpPr>
          <p:spPr bwMode="auto">
            <a:xfrm flipV="1">
              <a:off x="2986" y="1660"/>
              <a:ext cx="292" cy="99"/>
            </a:xfrm>
            <a:prstGeom prst="line">
              <a:avLst/>
            </a:prstGeom>
            <a:noFill/>
            <a:ln w="4763">
              <a:solidFill>
                <a:srgbClr val="000000"/>
              </a:solidFill>
              <a:round/>
              <a:headEnd/>
              <a:tailEnd/>
            </a:ln>
          </p:spPr>
          <p:txBody>
            <a:bodyPr/>
            <a:lstStyle/>
            <a:p>
              <a:endParaRPr lang="en-US"/>
            </a:p>
          </p:txBody>
        </p:sp>
        <p:sp>
          <p:nvSpPr>
            <p:cNvPr id="10255" name="Line 300"/>
            <p:cNvSpPr>
              <a:spLocks noChangeShapeType="1"/>
            </p:cNvSpPr>
            <p:nvPr/>
          </p:nvSpPr>
          <p:spPr bwMode="auto">
            <a:xfrm flipV="1">
              <a:off x="3000" y="1694"/>
              <a:ext cx="296" cy="100"/>
            </a:xfrm>
            <a:prstGeom prst="line">
              <a:avLst/>
            </a:prstGeom>
            <a:noFill/>
            <a:ln w="4763">
              <a:solidFill>
                <a:srgbClr val="000000"/>
              </a:solidFill>
              <a:round/>
              <a:headEnd/>
              <a:tailEnd/>
            </a:ln>
          </p:spPr>
          <p:txBody>
            <a:bodyPr/>
            <a:lstStyle/>
            <a:p>
              <a:endParaRPr lang="en-US"/>
            </a:p>
          </p:txBody>
        </p:sp>
        <p:sp>
          <p:nvSpPr>
            <p:cNvPr id="10256" name="Rectangle 301"/>
            <p:cNvSpPr>
              <a:spLocks noChangeArrowheads="1"/>
            </p:cNvSpPr>
            <p:nvPr/>
          </p:nvSpPr>
          <p:spPr bwMode="auto">
            <a:xfrm>
              <a:off x="3512" y="1701"/>
              <a:ext cx="237" cy="41"/>
            </a:xfrm>
            <a:prstGeom prst="rect">
              <a:avLst/>
            </a:prstGeom>
            <a:solidFill>
              <a:srgbClr val="FFFFFF"/>
            </a:solidFill>
            <a:ln w="9525">
              <a:noFill/>
              <a:miter lim="800000"/>
              <a:headEnd/>
              <a:tailEnd/>
            </a:ln>
          </p:spPr>
          <p:txBody>
            <a:bodyPr/>
            <a:lstStyle/>
            <a:p>
              <a:endParaRPr lang="en-US"/>
            </a:p>
          </p:txBody>
        </p:sp>
        <p:sp>
          <p:nvSpPr>
            <p:cNvPr id="10257" name="Rectangle 302"/>
            <p:cNvSpPr>
              <a:spLocks noChangeArrowheads="1"/>
            </p:cNvSpPr>
            <p:nvPr/>
          </p:nvSpPr>
          <p:spPr bwMode="auto">
            <a:xfrm>
              <a:off x="3512" y="1701"/>
              <a:ext cx="237" cy="41"/>
            </a:xfrm>
            <a:prstGeom prst="rect">
              <a:avLst/>
            </a:prstGeom>
            <a:noFill/>
            <a:ln w="4763">
              <a:solidFill>
                <a:srgbClr val="000000"/>
              </a:solidFill>
              <a:miter lim="800000"/>
              <a:headEnd/>
              <a:tailEnd/>
            </a:ln>
          </p:spPr>
          <p:txBody>
            <a:bodyPr/>
            <a:lstStyle/>
            <a:p>
              <a:endParaRPr lang="en-US"/>
            </a:p>
          </p:txBody>
        </p:sp>
        <p:sp>
          <p:nvSpPr>
            <p:cNvPr id="10258" name="Rectangle 303"/>
            <p:cNvSpPr>
              <a:spLocks noChangeArrowheads="1"/>
            </p:cNvSpPr>
            <p:nvPr/>
          </p:nvSpPr>
          <p:spPr bwMode="auto">
            <a:xfrm>
              <a:off x="3512"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59" name="Rectangle 304"/>
            <p:cNvSpPr>
              <a:spLocks noChangeArrowheads="1"/>
            </p:cNvSpPr>
            <p:nvPr/>
          </p:nvSpPr>
          <p:spPr bwMode="auto">
            <a:xfrm>
              <a:off x="3512" y="1701"/>
              <a:ext cx="24" cy="41"/>
            </a:xfrm>
            <a:prstGeom prst="rect">
              <a:avLst/>
            </a:prstGeom>
            <a:noFill/>
            <a:ln w="4763">
              <a:solidFill>
                <a:srgbClr val="00FF00"/>
              </a:solidFill>
              <a:miter lim="800000"/>
              <a:headEnd/>
              <a:tailEnd/>
            </a:ln>
          </p:spPr>
          <p:txBody>
            <a:bodyPr/>
            <a:lstStyle/>
            <a:p>
              <a:endParaRPr lang="en-US"/>
            </a:p>
          </p:txBody>
        </p:sp>
        <p:sp>
          <p:nvSpPr>
            <p:cNvPr id="10260" name="Rectangle 305"/>
            <p:cNvSpPr>
              <a:spLocks noChangeArrowheads="1"/>
            </p:cNvSpPr>
            <p:nvPr/>
          </p:nvSpPr>
          <p:spPr bwMode="auto">
            <a:xfrm>
              <a:off x="3553" y="1701"/>
              <a:ext cx="21"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61" name="Rectangle 306"/>
            <p:cNvSpPr>
              <a:spLocks noChangeArrowheads="1"/>
            </p:cNvSpPr>
            <p:nvPr/>
          </p:nvSpPr>
          <p:spPr bwMode="auto">
            <a:xfrm>
              <a:off x="3553" y="1701"/>
              <a:ext cx="21" cy="41"/>
            </a:xfrm>
            <a:prstGeom prst="rect">
              <a:avLst/>
            </a:prstGeom>
            <a:noFill/>
            <a:ln w="4763">
              <a:solidFill>
                <a:srgbClr val="00FF00"/>
              </a:solidFill>
              <a:miter lim="800000"/>
              <a:headEnd/>
              <a:tailEnd/>
            </a:ln>
          </p:spPr>
          <p:txBody>
            <a:bodyPr/>
            <a:lstStyle/>
            <a:p>
              <a:endParaRPr lang="en-US"/>
            </a:p>
          </p:txBody>
        </p:sp>
        <p:sp>
          <p:nvSpPr>
            <p:cNvPr id="10262" name="Rectangle 307"/>
            <p:cNvSpPr>
              <a:spLocks noChangeArrowheads="1"/>
            </p:cNvSpPr>
            <p:nvPr/>
          </p:nvSpPr>
          <p:spPr bwMode="auto">
            <a:xfrm>
              <a:off x="3591"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63" name="Rectangle 308"/>
            <p:cNvSpPr>
              <a:spLocks noChangeArrowheads="1"/>
            </p:cNvSpPr>
            <p:nvPr/>
          </p:nvSpPr>
          <p:spPr bwMode="auto">
            <a:xfrm>
              <a:off x="3591" y="1701"/>
              <a:ext cx="24" cy="41"/>
            </a:xfrm>
            <a:prstGeom prst="rect">
              <a:avLst/>
            </a:prstGeom>
            <a:noFill/>
            <a:ln w="4763">
              <a:solidFill>
                <a:srgbClr val="00FF00"/>
              </a:solidFill>
              <a:miter lim="800000"/>
              <a:headEnd/>
              <a:tailEnd/>
            </a:ln>
          </p:spPr>
          <p:txBody>
            <a:bodyPr/>
            <a:lstStyle/>
            <a:p>
              <a:endParaRPr lang="en-US"/>
            </a:p>
          </p:txBody>
        </p:sp>
        <p:sp>
          <p:nvSpPr>
            <p:cNvPr id="10264" name="Rectangle 309"/>
            <p:cNvSpPr>
              <a:spLocks noChangeArrowheads="1"/>
            </p:cNvSpPr>
            <p:nvPr/>
          </p:nvSpPr>
          <p:spPr bwMode="auto">
            <a:xfrm>
              <a:off x="3629"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65" name="Rectangle 310"/>
            <p:cNvSpPr>
              <a:spLocks noChangeArrowheads="1"/>
            </p:cNvSpPr>
            <p:nvPr/>
          </p:nvSpPr>
          <p:spPr bwMode="auto">
            <a:xfrm>
              <a:off x="3629" y="1701"/>
              <a:ext cx="24" cy="41"/>
            </a:xfrm>
            <a:prstGeom prst="rect">
              <a:avLst/>
            </a:prstGeom>
            <a:noFill/>
            <a:ln w="4763">
              <a:solidFill>
                <a:srgbClr val="00FF00"/>
              </a:solidFill>
              <a:miter lim="800000"/>
              <a:headEnd/>
              <a:tailEnd/>
            </a:ln>
          </p:spPr>
          <p:txBody>
            <a:bodyPr/>
            <a:lstStyle/>
            <a:p>
              <a:endParaRPr lang="en-US"/>
            </a:p>
          </p:txBody>
        </p:sp>
        <p:sp>
          <p:nvSpPr>
            <p:cNvPr id="10266" name="Rectangle 311"/>
            <p:cNvSpPr>
              <a:spLocks noChangeArrowheads="1"/>
            </p:cNvSpPr>
            <p:nvPr/>
          </p:nvSpPr>
          <p:spPr bwMode="auto">
            <a:xfrm>
              <a:off x="3670" y="1701"/>
              <a:ext cx="21"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67" name="Rectangle 312"/>
            <p:cNvSpPr>
              <a:spLocks noChangeArrowheads="1"/>
            </p:cNvSpPr>
            <p:nvPr/>
          </p:nvSpPr>
          <p:spPr bwMode="auto">
            <a:xfrm>
              <a:off x="3670" y="1701"/>
              <a:ext cx="21" cy="41"/>
            </a:xfrm>
            <a:prstGeom prst="rect">
              <a:avLst/>
            </a:prstGeom>
            <a:noFill/>
            <a:ln w="4763">
              <a:solidFill>
                <a:srgbClr val="00FF00"/>
              </a:solidFill>
              <a:miter lim="800000"/>
              <a:headEnd/>
              <a:tailEnd/>
            </a:ln>
          </p:spPr>
          <p:txBody>
            <a:bodyPr/>
            <a:lstStyle/>
            <a:p>
              <a:endParaRPr lang="en-US"/>
            </a:p>
          </p:txBody>
        </p:sp>
        <p:sp>
          <p:nvSpPr>
            <p:cNvPr id="10268" name="Rectangle 313"/>
            <p:cNvSpPr>
              <a:spLocks noChangeArrowheads="1"/>
            </p:cNvSpPr>
            <p:nvPr/>
          </p:nvSpPr>
          <p:spPr bwMode="auto">
            <a:xfrm>
              <a:off x="3708"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69" name="Rectangle 314"/>
            <p:cNvSpPr>
              <a:spLocks noChangeArrowheads="1"/>
            </p:cNvSpPr>
            <p:nvPr/>
          </p:nvSpPr>
          <p:spPr bwMode="auto">
            <a:xfrm>
              <a:off x="3708" y="1701"/>
              <a:ext cx="24" cy="41"/>
            </a:xfrm>
            <a:prstGeom prst="rect">
              <a:avLst/>
            </a:prstGeom>
            <a:noFill/>
            <a:ln w="4763">
              <a:solidFill>
                <a:srgbClr val="00FF00"/>
              </a:solidFill>
              <a:miter lim="800000"/>
              <a:headEnd/>
              <a:tailEnd/>
            </a:ln>
          </p:spPr>
          <p:txBody>
            <a:bodyPr/>
            <a:lstStyle/>
            <a:p>
              <a:endParaRPr lang="en-US"/>
            </a:p>
          </p:txBody>
        </p:sp>
        <p:sp>
          <p:nvSpPr>
            <p:cNvPr id="10270" name="Rectangle 315"/>
            <p:cNvSpPr>
              <a:spLocks noChangeArrowheads="1"/>
            </p:cNvSpPr>
            <p:nvPr/>
          </p:nvSpPr>
          <p:spPr bwMode="auto">
            <a:xfrm>
              <a:off x="3512" y="1601"/>
              <a:ext cx="237" cy="45"/>
            </a:xfrm>
            <a:prstGeom prst="rect">
              <a:avLst/>
            </a:prstGeom>
            <a:solidFill>
              <a:srgbClr val="FFFFFF"/>
            </a:solidFill>
            <a:ln w="9525">
              <a:noFill/>
              <a:miter lim="800000"/>
              <a:headEnd/>
              <a:tailEnd/>
            </a:ln>
          </p:spPr>
          <p:txBody>
            <a:bodyPr/>
            <a:lstStyle/>
            <a:p>
              <a:endParaRPr lang="en-US"/>
            </a:p>
          </p:txBody>
        </p:sp>
        <p:sp>
          <p:nvSpPr>
            <p:cNvPr id="10271" name="Rectangle 316"/>
            <p:cNvSpPr>
              <a:spLocks noChangeArrowheads="1"/>
            </p:cNvSpPr>
            <p:nvPr/>
          </p:nvSpPr>
          <p:spPr bwMode="auto">
            <a:xfrm>
              <a:off x="3512" y="1601"/>
              <a:ext cx="237" cy="45"/>
            </a:xfrm>
            <a:prstGeom prst="rect">
              <a:avLst/>
            </a:prstGeom>
            <a:noFill/>
            <a:ln w="4763">
              <a:solidFill>
                <a:srgbClr val="000000"/>
              </a:solidFill>
              <a:miter lim="800000"/>
              <a:headEnd/>
              <a:tailEnd/>
            </a:ln>
          </p:spPr>
          <p:txBody>
            <a:bodyPr/>
            <a:lstStyle/>
            <a:p>
              <a:endParaRPr lang="en-US"/>
            </a:p>
          </p:txBody>
        </p:sp>
        <p:sp>
          <p:nvSpPr>
            <p:cNvPr id="10272" name="Rectangle 317"/>
            <p:cNvSpPr>
              <a:spLocks noChangeArrowheads="1"/>
            </p:cNvSpPr>
            <p:nvPr/>
          </p:nvSpPr>
          <p:spPr bwMode="auto">
            <a:xfrm>
              <a:off x="3512"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73" name="Rectangle 318"/>
            <p:cNvSpPr>
              <a:spLocks noChangeArrowheads="1"/>
            </p:cNvSpPr>
            <p:nvPr/>
          </p:nvSpPr>
          <p:spPr bwMode="auto">
            <a:xfrm>
              <a:off x="3512" y="1601"/>
              <a:ext cx="24" cy="45"/>
            </a:xfrm>
            <a:prstGeom prst="rect">
              <a:avLst/>
            </a:prstGeom>
            <a:noFill/>
            <a:ln w="4763">
              <a:solidFill>
                <a:srgbClr val="00FF00"/>
              </a:solidFill>
              <a:miter lim="800000"/>
              <a:headEnd/>
              <a:tailEnd/>
            </a:ln>
          </p:spPr>
          <p:txBody>
            <a:bodyPr/>
            <a:lstStyle/>
            <a:p>
              <a:endParaRPr lang="en-US"/>
            </a:p>
          </p:txBody>
        </p:sp>
        <p:sp>
          <p:nvSpPr>
            <p:cNvPr id="10274" name="Rectangle 319"/>
            <p:cNvSpPr>
              <a:spLocks noChangeArrowheads="1"/>
            </p:cNvSpPr>
            <p:nvPr/>
          </p:nvSpPr>
          <p:spPr bwMode="auto">
            <a:xfrm>
              <a:off x="3553" y="1601"/>
              <a:ext cx="21"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75" name="Rectangle 320"/>
            <p:cNvSpPr>
              <a:spLocks noChangeArrowheads="1"/>
            </p:cNvSpPr>
            <p:nvPr/>
          </p:nvSpPr>
          <p:spPr bwMode="auto">
            <a:xfrm>
              <a:off x="3553" y="1601"/>
              <a:ext cx="21" cy="45"/>
            </a:xfrm>
            <a:prstGeom prst="rect">
              <a:avLst/>
            </a:prstGeom>
            <a:noFill/>
            <a:ln w="4763">
              <a:solidFill>
                <a:srgbClr val="00FF00"/>
              </a:solidFill>
              <a:miter lim="800000"/>
              <a:headEnd/>
              <a:tailEnd/>
            </a:ln>
          </p:spPr>
          <p:txBody>
            <a:bodyPr/>
            <a:lstStyle/>
            <a:p>
              <a:endParaRPr lang="en-US"/>
            </a:p>
          </p:txBody>
        </p:sp>
        <p:sp>
          <p:nvSpPr>
            <p:cNvPr id="10276" name="Rectangle 321"/>
            <p:cNvSpPr>
              <a:spLocks noChangeArrowheads="1"/>
            </p:cNvSpPr>
            <p:nvPr/>
          </p:nvSpPr>
          <p:spPr bwMode="auto">
            <a:xfrm>
              <a:off x="3591"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77" name="Rectangle 322"/>
            <p:cNvSpPr>
              <a:spLocks noChangeArrowheads="1"/>
            </p:cNvSpPr>
            <p:nvPr/>
          </p:nvSpPr>
          <p:spPr bwMode="auto">
            <a:xfrm>
              <a:off x="3591" y="1601"/>
              <a:ext cx="24" cy="45"/>
            </a:xfrm>
            <a:prstGeom prst="rect">
              <a:avLst/>
            </a:prstGeom>
            <a:noFill/>
            <a:ln w="4763">
              <a:solidFill>
                <a:srgbClr val="00FF00"/>
              </a:solidFill>
              <a:miter lim="800000"/>
              <a:headEnd/>
              <a:tailEnd/>
            </a:ln>
          </p:spPr>
          <p:txBody>
            <a:bodyPr/>
            <a:lstStyle/>
            <a:p>
              <a:endParaRPr lang="en-US"/>
            </a:p>
          </p:txBody>
        </p:sp>
        <p:sp>
          <p:nvSpPr>
            <p:cNvPr id="10278" name="Rectangle 323"/>
            <p:cNvSpPr>
              <a:spLocks noChangeArrowheads="1"/>
            </p:cNvSpPr>
            <p:nvPr/>
          </p:nvSpPr>
          <p:spPr bwMode="auto">
            <a:xfrm>
              <a:off x="3629"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79" name="Rectangle 324"/>
            <p:cNvSpPr>
              <a:spLocks noChangeArrowheads="1"/>
            </p:cNvSpPr>
            <p:nvPr/>
          </p:nvSpPr>
          <p:spPr bwMode="auto">
            <a:xfrm>
              <a:off x="3629" y="1601"/>
              <a:ext cx="24" cy="45"/>
            </a:xfrm>
            <a:prstGeom prst="rect">
              <a:avLst/>
            </a:prstGeom>
            <a:noFill/>
            <a:ln w="4763">
              <a:solidFill>
                <a:srgbClr val="00FF00"/>
              </a:solidFill>
              <a:miter lim="800000"/>
              <a:headEnd/>
              <a:tailEnd/>
            </a:ln>
          </p:spPr>
          <p:txBody>
            <a:bodyPr/>
            <a:lstStyle/>
            <a:p>
              <a:endParaRPr lang="en-US"/>
            </a:p>
          </p:txBody>
        </p:sp>
        <p:sp>
          <p:nvSpPr>
            <p:cNvPr id="10280" name="Rectangle 325"/>
            <p:cNvSpPr>
              <a:spLocks noChangeArrowheads="1"/>
            </p:cNvSpPr>
            <p:nvPr/>
          </p:nvSpPr>
          <p:spPr bwMode="auto">
            <a:xfrm>
              <a:off x="3670" y="1601"/>
              <a:ext cx="21"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81" name="Rectangle 326"/>
            <p:cNvSpPr>
              <a:spLocks noChangeArrowheads="1"/>
            </p:cNvSpPr>
            <p:nvPr/>
          </p:nvSpPr>
          <p:spPr bwMode="auto">
            <a:xfrm>
              <a:off x="3670" y="1601"/>
              <a:ext cx="21" cy="45"/>
            </a:xfrm>
            <a:prstGeom prst="rect">
              <a:avLst/>
            </a:prstGeom>
            <a:noFill/>
            <a:ln w="4763">
              <a:solidFill>
                <a:srgbClr val="00FF00"/>
              </a:solidFill>
              <a:miter lim="800000"/>
              <a:headEnd/>
              <a:tailEnd/>
            </a:ln>
          </p:spPr>
          <p:txBody>
            <a:bodyPr/>
            <a:lstStyle/>
            <a:p>
              <a:endParaRPr lang="en-US"/>
            </a:p>
          </p:txBody>
        </p:sp>
        <p:sp>
          <p:nvSpPr>
            <p:cNvPr id="10282" name="Rectangle 327"/>
            <p:cNvSpPr>
              <a:spLocks noChangeArrowheads="1"/>
            </p:cNvSpPr>
            <p:nvPr/>
          </p:nvSpPr>
          <p:spPr bwMode="auto">
            <a:xfrm>
              <a:off x="3708"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83" name="Rectangle 328"/>
            <p:cNvSpPr>
              <a:spLocks noChangeArrowheads="1"/>
            </p:cNvSpPr>
            <p:nvPr/>
          </p:nvSpPr>
          <p:spPr bwMode="auto">
            <a:xfrm>
              <a:off x="3708" y="1601"/>
              <a:ext cx="24" cy="45"/>
            </a:xfrm>
            <a:prstGeom prst="rect">
              <a:avLst/>
            </a:prstGeom>
            <a:noFill/>
            <a:ln w="4763">
              <a:solidFill>
                <a:srgbClr val="00FF00"/>
              </a:solidFill>
              <a:miter lim="800000"/>
              <a:headEnd/>
              <a:tailEnd/>
            </a:ln>
          </p:spPr>
          <p:txBody>
            <a:bodyPr/>
            <a:lstStyle/>
            <a:p>
              <a:endParaRPr lang="en-US"/>
            </a:p>
          </p:txBody>
        </p:sp>
        <p:sp>
          <p:nvSpPr>
            <p:cNvPr id="10284" name="Rectangle 329"/>
            <p:cNvSpPr>
              <a:spLocks noChangeArrowheads="1"/>
            </p:cNvSpPr>
            <p:nvPr/>
          </p:nvSpPr>
          <p:spPr bwMode="auto">
            <a:xfrm>
              <a:off x="4244" y="1701"/>
              <a:ext cx="238" cy="41"/>
            </a:xfrm>
            <a:prstGeom prst="rect">
              <a:avLst/>
            </a:prstGeom>
            <a:solidFill>
              <a:srgbClr val="FFFFFF"/>
            </a:solidFill>
            <a:ln w="9525">
              <a:noFill/>
              <a:miter lim="800000"/>
              <a:headEnd/>
              <a:tailEnd/>
            </a:ln>
          </p:spPr>
          <p:txBody>
            <a:bodyPr/>
            <a:lstStyle/>
            <a:p>
              <a:endParaRPr lang="en-US"/>
            </a:p>
          </p:txBody>
        </p:sp>
        <p:sp>
          <p:nvSpPr>
            <p:cNvPr id="10285" name="Rectangle 330"/>
            <p:cNvSpPr>
              <a:spLocks noChangeArrowheads="1"/>
            </p:cNvSpPr>
            <p:nvPr/>
          </p:nvSpPr>
          <p:spPr bwMode="auto">
            <a:xfrm>
              <a:off x="4244" y="1701"/>
              <a:ext cx="238" cy="41"/>
            </a:xfrm>
            <a:prstGeom prst="rect">
              <a:avLst/>
            </a:prstGeom>
            <a:noFill/>
            <a:ln w="4763">
              <a:solidFill>
                <a:srgbClr val="000000"/>
              </a:solidFill>
              <a:miter lim="800000"/>
              <a:headEnd/>
              <a:tailEnd/>
            </a:ln>
          </p:spPr>
          <p:txBody>
            <a:bodyPr/>
            <a:lstStyle/>
            <a:p>
              <a:endParaRPr lang="en-US"/>
            </a:p>
          </p:txBody>
        </p:sp>
        <p:sp>
          <p:nvSpPr>
            <p:cNvPr id="10286" name="Rectangle 331"/>
            <p:cNvSpPr>
              <a:spLocks noChangeArrowheads="1"/>
            </p:cNvSpPr>
            <p:nvPr/>
          </p:nvSpPr>
          <p:spPr bwMode="auto">
            <a:xfrm>
              <a:off x="4244" y="1701"/>
              <a:ext cx="25"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87" name="Rectangle 332"/>
            <p:cNvSpPr>
              <a:spLocks noChangeArrowheads="1"/>
            </p:cNvSpPr>
            <p:nvPr/>
          </p:nvSpPr>
          <p:spPr bwMode="auto">
            <a:xfrm>
              <a:off x="4244" y="1701"/>
              <a:ext cx="25" cy="41"/>
            </a:xfrm>
            <a:prstGeom prst="rect">
              <a:avLst/>
            </a:prstGeom>
            <a:noFill/>
            <a:ln w="4763">
              <a:solidFill>
                <a:srgbClr val="00FF00"/>
              </a:solidFill>
              <a:miter lim="800000"/>
              <a:headEnd/>
              <a:tailEnd/>
            </a:ln>
          </p:spPr>
          <p:txBody>
            <a:bodyPr/>
            <a:lstStyle/>
            <a:p>
              <a:endParaRPr lang="en-US"/>
            </a:p>
          </p:txBody>
        </p:sp>
        <p:sp>
          <p:nvSpPr>
            <p:cNvPr id="10288" name="Rectangle 333"/>
            <p:cNvSpPr>
              <a:spLocks noChangeArrowheads="1"/>
            </p:cNvSpPr>
            <p:nvPr/>
          </p:nvSpPr>
          <p:spPr bwMode="auto">
            <a:xfrm>
              <a:off x="4282"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89" name="Rectangle 334"/>
            <p:cNvSpPr>
              <a:spLocks noChangeArrowheads="1"/>
            </p:cNvSpPr>
            <p:nvPr/>
          </p:nvSpPr>
          <p:spPr bwMode="auto">
            <a:xfrm>
              <a:off x="4282" y="1701"/>
              <a:ext cx="24" cy="41"/>
            </a:xfrm>
            <a:prstGeom prst="rect">
              <a:avLst/>
            </a:prstGeom>
            <a:noFill/>
            <a:ln w="4763">
              <a:solidFill>
                <a:srgbClr val="00FF00"/>
              </a:solidFill>
              <a:miter lim="800000"/>
              <a:headEnd/>
              <a:tailEnd/>
            </a:ln>
          </p:spPr>
          <p:txBody>
            <a:bodyPr/>
            <a:lstStyle/>
            <a:p>
              <a:endParaRPr lang="en-US"/>
            </a:p>
          </p:txBody>
        </p:sp>
        <p:sp>
          <p:nvSpPr>
            <p:cNvPr id="10290" name="Rectangle 335"/>
            <p:cNvSpPr>
              <a:spLocks noChangeArrowheads="1"/>
            </p:cNvSpPr>
            <p:nvPr/>
          </p:nvSpPr>
          <p:spPr bwMode="auto">
            <a:xfrm>
              <a:off x="4324" y="1701"/>
              <a:ext cx="20"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91" name="Rectangle 336"/>
            <p:cNvSpPr>
              <a:spLocks noChangeArrowheads="1"/>
            </p:cNvSpPr>
            <p:nvPr/>
          </p:nvSpPr>
          <p:spPr bwMode="auto">
            <a:xfrm>
              <a:off x="4324" y="1701"/>
              <a:ext cx="20" cy="41"/>
            </a:xfrm>
            <a:prstGeom prst="rect">
              <a:avLst/>
            </a:prstGeom>
            <a:noFill/>
            <a:ln w="4763">
              <a:solidFill>
                <a:srgbClr val="00FF00"/>
              </a:solidFill>
              <a:miter lim="800000"/>
              <a:headEnd/>
              <a:tailEnd/>
            </a:ln>
          </p:spPr>
          <p:txBody>
            <a:bodyPr/>
            <a:lstStyle/>
            <a:p>
              <a:endParaRPr lang="en-US"/>
            </a:p>
          </p:txBody>
        </p:sp>
        <p:sp>
          <p:nvSpPr>
            <p:cNvPr id="10292" name="Rectangle 337"/>
            <p:cNvSpPr>
              <a:spLocks noChangeArrowheads="1"/>
            </p:cNvSpPr>
            <p:nvPr/>
          </p:nvSpPr>
          <p:spPr bwMode="auto">
            <a:xfrm>
              <a:off x="4361"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93" name="Rectangle 338"/>
            <p:cNvSpPr>
              <a:spLocks noChangeArrowheads="1"/>
            </p:cNvSpPr>
            <p:nvPr/>
          </p:nvSpPr>
          <p:spPr bwMode="auto">
            <a:xfrm>
              <a:off x="4361" y="1701"/>
              <a:ext cx="24" cy="41"/>
            </a:xfrm>
            <a:prstGeom prst="rect">
              <a:avLst/>
            </a:prstGeom>
            <a:noFill/>
            <a:ln w="4763">
              <a:solidFill>
                <a:srgbClr val="00FF00"/>
              </a:solidFill>
              <a:miter lim="800000"/>
              <a:headEnd/>
              <a:tailEnd/>
            </a:ln>
          </p:spPr>
          <p:txBody>
            <a:bodyPr/>
            <a:lstStyle/>
            <a:p>
              <a:endParaRPr lang="en-US"/>
            </a:p>
          </p:txBody>
        </p:sp>
        <p:sp>
          <p:nvSpPr>
            <p:cNvPr id="10294" name="Rectangle 339"/>
            <p:cNvSpPr>
              <a:spLocks noChangeArrowheads="1"/>
            </p:cNvSpPr>
            <p:nvPr/>
          </p:nvSpPr>
          <p:spPr bwMode="auto">
            <a:xfrm>
              <a:off x="4399" y="1701"/>
              <a:ext cx="24"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95" name="Rectangle 340"/>
            <p:cNvSpPr>
              <a:spLocks noChangeArrowheads="1"/>
            </p:cNvSpPr>
            <p:nvPr/>
          </p:nvSpPr>
          <p:spPr bwMode="auto">
            <a:xfrm>
              <a:off x="4399" y="1701"/>
              <a:ext cx="24" cy="41"/>
            </a:xfrm>
            <a:prstGeom prst="rect">
              <a:avLst/>
            </a:prstGeom>
            <a:noFill/>
            <a:ln w="4763">
              <a:solidFill>
                <a:srgbClr val="00FF00"/>
              </a:solidFill>
              <a:miter lim="800000"/>
              <a:headEnd/>
              <a:tailEnd/>
            </a:ln>
          </p:spPr>
          <p:txBody>
            <a:bodyPr/>
            <a:lstStyle/>
            <a:p>
              <a:endParaRPr lang="en-US"/>
            </a:p>
          </p:txBody>
        </p:sp>
        <p:sp>
          <p:nvSpPr>
            <p:cNvPr id="10296" name="Rectangle 341"/>
            <p:cNvSpPr>
              <a:spLocks noChangeArrowheads="1"/>
            </p:cNvSpPr>
            <p:nvPr/>
          </p:nvSpPr>
          <p:spPr bwMode="auto">
            <a:xfrm>
              <a:off x="4440" y="1701"/>
              <a:ext cx="21" cy="41"/>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297" name="Rectangle 342"/>
            <p:cNvSpPr>
              <a:spLocks noChangeArrowheads="1"/>
            </p:cNvSpPr>
            <p:nvPr/>
          </p:nvSpPr>
          <p:spPr bwMode="auto">
            <a:xfrm>
              <a:off x="4440" y="1701"/>
              <a:ext cx="21" cy="41"/>
            </a:xfrm>
            <a:prstGeom prst="rect">
              <a:avLst/>
            </a:prstGeom>
            <a:noFill/>
            <a:ln w="4763">
              <a:solidFill>
                <a:srgbClr val="00FF00"/>
              </a:solidFill>
              <a:miter lim="800000"/>
              <a:headEnd/>
              <a:tailEnd/>
            </a:ln>
          </p:spPr>
          <p:txBody>
            <a:bodyPr/>
            <a:lstStyle/>
            <a:p>
              <a:endParaRPr lang="en-US"/>
            </a:p>
          </p:txBody>
        </p:sp>
        <p:sp>
          <p:nvSpPr>
            <p:cNvPr id="10298" name="Rectangle 343"/>
            <p:cNvSpPr>
              <a:spLocks noChangeArrowheads="1"/>
            </p:cNvSpPr>
            <p:nvPr/>
          </p:nvSpPr>
          <p:spPr bwMode="auto">
            <a:xfrm>
              <a:off x="4244" y="1601"/>
              <a:ext cx="238" cy="45"/>
            </a:xfrm>
            <a:prstGeom prst="rect">
              <a:avLst/>
            </a:prstGeom>
            <a:solidFill>
              <a:srgbClr val="FFFFFF"/>
            </a:solidFill>
            <a:ln w="9525">
              <a:noFill/>
              <a:miter lim="800000"/>
              <a:headEnd/>
              <a:tailEnd/>
            </a:ln>
          </p:spPr>
          <p:txBody>
            <a:bodyPr/>
            <a:lstStyle/>
            <a:p>
              <a:endParaRPr lang="en-US"/>
            </a:p>
          </p:txBody>
        </p:sp>
        <p:sp>
          <p:nvSpPr>
            <p:cNvPr id="10299" name="Rectangle 344"/>
            <p:cNvSpPr>
              <a:spLocks noChangeArrowheads="1"/>
            </p:cNvSpPr>
            <p:nvPr/>
          </p:nvSpPr>
          <p:spPr bwMode="auto">
            <a:xfrm>
              <a:off x="4244" y="1601"/>
              <a:ext cx="238" cy="45"/>
            </a:xfrm>
            <a:prstGeom prst="rect">
              <a:avLst/>
            </a:prstGeom>
            <a:noFill/>
            <a:ln w="4763">
              <a:solidFill>
                <a:srgbClr val="000000"/>
              </a:solidFill>
              <a:miter lim="800000"/>
              <a:headEnd/>
              <a:tailEnd/>
            </a:ln>
          </p:spPr>
          <p:txBody>
            <a:bodyPr/>
            <a:lstStyle/>
            <a:p>
              <a:endParaRPr lang="en-US"/>
            </a:p>
          </p:txBody>
        </p:sp>
        <p:sp>
          <p:nvSpPr>
            <p:cNvPr id="10300" name="Rectangle 345"/>
            <p:cNvSpPr>
              <a:spLocks noChangeArrowheads="1"/>
            </p:cNvSpPr>
            <p:nvPr/>
          </p:nvSpPr>
          <p:spPr bwMode="auto">
            <a:xfrm>
              <a:off x="4244" y="1601"/>
              <a:ext cx="25"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01" name="Rectangle 346"/>
            <p:cNvSpPr>
              <a:spLocks noChangeArrowheads="1"/>
            </p:cNvSpPr>
            <p:nvPr/>
          </p:nvSpPr>
          <p:spPr bwMode="auto">
            <a:xfrm>
              <a:off x="4244" y="1601"/>
              <a:ext cx="25" cy="45"/>
            </a:xfrm>
            <a:prstGeom prst="rect">
              <a:avLst/>
            </a:prstGeom>
            <a:noFill/>
            <a:ln w="4763">
              <a:solidFill>
                <a:srgbClr val="00FF00"/>
              </a:solidFill>
              <a:miter lim="800000"/>
              <a:headEnd/>
              <a:tailEnd/>
            </a:ln>
          </p:spPr>
          <p:txBody>
            <a:bodyPr/>
            <a:lstStyle/>
            <a:p>
              <a:endParaRPr lang="en-US"/>
            </a:p>
          </p:txBody>
        </p:sp>
        <p:sp>
          <p:nvSpPr>
            <p:cNvPr id="10302" name="Rectangle 347"/>
            <p:cNvSpPr>
              <a:spLocks noChangeArrowheads="1"/>
            </p:cNvSpPr>
            <p:nvPr/>
          </p:nvSpPr>
          <p:spPr bwMode="auto">
            <a:xfrm>
              <a:off x="4282"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03" name="Rectangle 348"/>
            <p:cNvSpPr>
              <a:spLocks noChangeArrowheads="1"/>
            </p:cNvSpPr>
            <p:nvPr/>
          </p:nvSpPr>
          <p:spPr bwMode="auto">
            <a:xfrm>
              <a:off x="4282" y="1601"/>
              <a:ext cx="24" cy="45"/>
            </a:xfrm>
            <a:prstGeom prst="rect">
              <a:avLst/>
            </a:prstGeom>
            <a:noFill/>
            <a:ln w="4763">
              <a:solidFill>
                <a:srgbClr val="00FF00"/>
              </a:solidFill>
              <a:miter lim="800000"/>
              <a:headEnd/>
              <a:tailEnd/>
            </a:ln>
          </p:spPr>
          <p:txBody>
            <a:bodyPr/>
            <a:lstStyle/>
            <a:p>
              <a:endParaRPr lang="en-US"/>
            </a:p>
          </p:txBody>
        </p:sp>
        <p:sp>
          <p:nvSpPr>
            <p:cNvPr id="10304" name="Rectangle 349"/>
            <p:cNvSpPr>
              <a:spLocks noChangeArrowheads="1"/>
            </p:cNvSpPr>
            <p:nvPr/>
          </p:nvSpPr>
          <p:spPr bwMode="auto">
            <a:xfrm>
              <a:off x="4324" y="1601"/>
              <a:ext cx="20"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05" name="Rectangle 350"/>
            <p:cNvSpPr>
              <a:spLocks noChangeArrowheads="1"/>
            </p:cNvSpPr>
            <p:nvPr/>
          </p:nvSpPr>
          <p:spPr bwMode="auto">
            <a:xfrm>
              <a:off x="4324" y="1601"/>
              <a:ext cx="20" cy="45"/>
            </a:xfrm>
            <a:prstGeom prst="rect">
              <a:avLst/>
            </a:prstGeom>
            <a:noFill/>
            <a:ln w="4763">
              <a:solidFill>
                <a:srgbClr val="00FF00"/>
              </a:solidFill>
              <a:miter lim="800000"/>
              <a:headEnd/>
              <a:tailEnd/>
            </a:ln>
          </p:spPr>
          <p:txBody>
            <a:bodyPr/>
            <a:lstStyle/>
            <a:p>
              <a:endParaRPr lang="en-US"/>
            </a:p>
          </p:txBody>
        </p:sp>
        <p:sp>
          <p:nvSpPr>
            <p:cNvPr id="10306" name="Rectangle 351"/>
            <p:cNvSpPr>
              <a:spLocks noChangeArrowheads="1"/>
            </p:cNvSpPr>
            <p:nvPr/>
          </p:nvSpPr>
          <p:spPr bwMode="auto">
            <a:xfrm>
              <a:off x="4361"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07" name="Rectangle 352"/>
            <p:cNvSpPr>
              <a:spLocks noChangeArrowheads="1"/>
            </p:cNvSpPr>
            <p:nvPr/>
          </p:nvSpPr>
          <p:spPr bwMode="auto">
            <a:xfrm>
              <a:off x="4361" y="1601"/>
              <a:ext cx="24" cy="45"/>
            </a:xfrm>
            <a:prstGeom prst="rect">
              <a:avLst/>
            </a:prstGeom>
            <a:noFill/>
            <a:ln w="4763">
              <a:solidFill>
                <a:srgbClr val="00FF00"/>
              </a:solidFill>
              <a:miter lim="800000"/>
              <a:headEnd/>
              <a:tailEnd/>
            </a:ln>
          </p:spPr>
          <p:txBody>
            <a:bodyPr/>
            <a:lstStyle/>
            <a:p>
              <a:endParaRPr lang="en-US"/>
            </a:p>
          </p:txBody>
        </p:sp>
        <p:sp>
          <p:nvSpPr>
            <p:cNvPr id="10308" name="Rectangle 353"/>
            <p:cNvSpPr>
              <a:spLocks noChangeArrowheads="1"/>
            </p:cNvSpPr>
            <p:nvPr/>
          </p:nvSpPr>
          <p:spPr bwMode="auto">
            <a:xfrm>
              <a:off x="4399" y="1601"/>
              <a:ext cx="24"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09" name="Rectangle 354"/>
            <p:cNvSpPr>
              <a:spLocks noChangeArrowheads="1"/>
            </p:cNvSpPr>
            <p:nvPr/>
          </p:nvSpPr>
          <p:spPr bwMode="auto">
            <a:xfrm>
              <a:off x="4399" y="1601"/>
              <a:ext cx="24" cy="45"/>
            </a:xfrm>
            <a:prstGeom prst="rect">
              <a:avLst/>
            </a:prstGeom>
            <a:noFill/>
            <a:ln w="4763">
              <a:solidFill>
                <a:srgbClr val="00FF00"/>
              </a:solidFill>
              <a:miter lim="800000"/>
              <a:headEnd/>
              <a:tailEnd/>
            </a:ln>
          </p:spPr>
          <p:txBody>
            <a:bodyPr/>
            <a:lstStyle/>
            <a:p>
              <a:endParaRPr lang="en-US"/>
            </a:p>
          </p:txBody>
        </p:sp>
        <p:sp>
          <p:nvSpPr>
            <p:cNvPr id="10310" name="Rectangle 355"/>
            <p:cNvSpPr>
              <a:spLocks noChangeArrowheads="1"/>
            </p:cNvSpPr>
            <p:nvPr/>
          </p:nvSpPr>
          <p:spPr bwMode="auto">
            <a:xfrm>
              <a:off x="4440" y="1601"/>
              <a:ext cx="21" cy="45"/>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0311" name="Rectangle 356"/>
            <p:cNvSpPr>
              <a:spLocks noChangeArrowheads="1"/>
            </p:cNvSpPr>
            <p:nvPr/>
          </p:nvSpPr>
          <p:spPr bwMode="auto">
            <a:xfrm>
              <a:off x="4440" y="1601"/>
              <a:ext cx="21" cy="45"/>
            </a:xfrm>
            <a:prstGeom prst="rect">
              <a:avLst/>
            </a:prstGeom>
            <a:noFill/>
            <a:ln w="4763">
              <a:solidFill>
                <a:srgbClr val="00FF00"/>
              </a:solidFill>
              <a:miter lim="800000"/>
              <a:headEnd/>
              <a:tailEnd/>
            </a:ln>
          </p:spPr>
          <p:txBody>
            <a:bodyPr/>
            <a:lstStyle/>
            <a:p>
              <a:endParaRPr lang="en-US"/>
            </a:p>
          </p:txBody>
        </p:sp>
        <p:sp>
          <p:nvSpPr>
            <p:cNvPr id="10312" name="Rectangle 357"/>
            <p:cNvSpPr>
              <a:spLocks noChangeArrowheads="1"/>
            </p:cNvSpPr>
            <p:nvPr/>
          </p:nvSpPr>
          <p:spPr bwMode="auto">
            <a:xfrm>
              <a:off x="4128" y="1632"/>
              <a:ext cx="72" cy="83"/>
            </a:xfrm>
            <a:prstGeom prst="rect">
              <a:avLst/>
            </a:prstGeom>
            <a:solidFill>
              <a:srgbClr val="FFFFFF"/>
            </a:solidFill>
            <a:ln w="9525">
              <a:noFill/>
              <a:miter lim="800000"/>
              <a:headEnd/>
              <a:tailEnd/>
            </a:ln>
          </p:spPr>
          <p:txBody>
            <a:bodyPr/>
            <a:lstStyle/>
            <a:p>
              <a:endParaRPr lang="en-US"/>
            </a:p>
          </p:txBody>
        </p:sp>
        <p:sp>
          <p:nvSpPr>
            <p:cNvPr id="10313" name="Rectangle 358"/>
            <p:cNvSpPr>
              <a:spLocks noChangeArrowheads="1"/>
            </p:cNvSpPr>
            <p:nvPr/>
          </p:nvSpPr>
          <p:spPr bwMode="auto">
            <a:xfrm>
              <a:off x="4128" y="1632"/>
              <a:ext cx="72" cy="83"/>
            </a:xfrm>
            <a:prstGeom prst="rect">
              <a:avLst/>
            </a:prstGeom>
            <a:noFill/>
            <a:ln w="4763">
              <a:solidFill>
                <a:srgbClr val="000000"/>
              </a:solidFill>
              <a:miter lim="800000"/>
              <a:headEnd/>
              <a:tailEnd/>
            </a:ln>
          </p:spPr>
          <p:txBody>
            <a:bodyPr/>
            <a:lstStyle/>
            <a:p>
              <a:endParaRPr lang="en-US"/>
            </a:p>
          </p:txBody>
        </p:sp>
        <p:sp>
          <p:nvSpPr>
            <p:cNvPr id="10314" name="Line 359"/>
            <p:cNvSpPr>
              <a:spLocks noChangeShapeType="1"/>
            </p:cNvSpPr>
            <p:nvPr/>
          </p:nvSpPr>
          <p:spPr bwMode="auto">
            <a:xfrm flipV="1">
              <a:off x="4148" y="1656"/>
              <a:ext cx="28" cy="28"/>
            </a:xfrm>
            <a:prstGeom prst="line">
              <a:avLst/>
            </a:prstGeom>
            <a:noFill/>
            <a:ln w="4763">
              <a:solidFill>
                <a:srgbClr val="000000"/>
              </a:solidFill>
              <a:round/>
              <a:headEnd/>
              <a:tailEnd/>
            </a:ln>
          </p:spPr>
          <p:txBody>
            <a:bodyPr/>
            <a:lstStyle/>
            <a:p>
              <a:endParaRPr lang="en-US"/>
            </a:p>
          </p:txBody>
        </p:sp>
        <p:sp>
          <p:nvSpPr>
            <p:cNvPr id="10315" name="Rectangle 360"/>
            <p:cNvSpPr>
              <a:spLocks noChangeArrowheads="1"/>
            </p:cNvSpPr>
            <p:nvPr/>
          </p:nvSpPr>
          <p:spPr bwMode="auto">
            <a:xfrm>
              <a:off x="4155" y="1670"/>
              <a:ext cx="24" cy="7"/>
            </a:xfrm>
            <a:prstGeom prst="rect">
              <a:avLst/>
            </a:prstGeom>
            <a:solidFill>
              <a:srgbClr val="FFFFFF"/>
            </a:solidFill>
            <a:ln w="9525">
              <a:noFill/>
              <a:miter lim="800000"/>
              <a:headEnd/>
              <a:tailEnd/>
            </a:ln>
          </p:spPr>
          <p:txBody>
            <a:bodyPr/>
            <a:lstStyle/>
            <a:p>
              <a:endParaRPr lang="en-US"/>
            </a:p>
          </p:txBody>
        </p:sp>
        <p:sp>
          <p:nvSpPr>
            <p:cNvPr id="10316" name="Rectangle 361"/>
            <p:cNvSpPr>
              <a:spLocks noChangeArrowheads="1"/>
            </p:cNvSpPr>
            <p:nvPr/>
          </p:nvSpPr>
          <p:spPr bwMode="auto">
            <a:xfrm>
              <a:off x="5331" y="979"/>
              <a:ext cx="72" cy="402"/>
            </a:xfrm>
            <a:prstGeom prst="rect">
              <a:avLst/>
            </a:prstGeom>
            <a:solidFill>
              <a:srgbClr val="00A0FF"/>
            </a:solidFill>
            <a:ln w="9525">
              <a:noFill/>
              <a:miter lim="800000"/>
              <a:headEnd/>
              <a:tailEnd/>
            </a:ln>
          </p:spPr>
          <p:txBody>
            <a:bodyPr/>
            <a:lstStyle/>
            <a:p>
              <a:endParaRPr lang="en-US"/>
            </a:p>
          </p:txBody>
        </p:sp>
        <p:sp>
          <p:nvSpPr>
            <p:cNvPr id="10317" name="Rectangle 362"/>
            <p:cNvSpPr>
              <a:spLocks noChangeArrowheads="1"/>
            </p:cNvSpPr>
            <p:nvPr/>
          </p:nvSpPr>
          <p:spPr bwMode="auto">
            <a:xfrm>
              <a:off x="5331" y="979"/>
              <a:ext cx="72" cy="402"/>
            </a:xfrm>
            <a:prstGeom prst="rect">
              <a:avLst/>
            </a:prstGeom>
            <a:noFill/>
            <a:ln w="4763">
              <a:solidFill>
                <a:srgbClr val="00A0FF"/>
              </a:solidFill>
              <a:miter lim="800000"/>
              <a:headEnd/>
              <a:tailEnd/>
            </a:ln>
          </p:spPr>
          <p:txBody>
            <a:bodyPr/>
            <a:lstStyle/>
            <a:p>
              <a:endParaRPr lang="en-US"/>
            </a:p>
          </p:txBody>
        </p:sp>
        <p:sp>
          <p:nvSpPr>
            <p:cNvPr id="10318" name="Freeform 363"/>
            <p:cNvSpPr>
              <a:spLocks/>
            </p:cNvSpPr>
            <p:nvPr/>
          </p:nvSpPr>
          <p:spPr bwMode="auto">
            <a:xfrm>
              <a:off x="4200" y="1656"/>
              <a:ext cx="1179" cy="28"/>
            </a:xfrm>
            <a:custGeom>
              <a:avLst/>
              <a:gdLst>
                <a:gd name="T0" fmla="*/ 1151 w 1179"/>
                <a:gd name="T1" fmla="*/ 28 h 28"/>
                <a:gd name="T2" fmla="*/ 0 w 1179"/>
                <a:gd name="T3" fmla="*/ 14 h 28"/>
                <a:gd name="T4" fmla="*/ 0 w 1179"/>
                <a:gd name="T5" fmla="*/ 18 h 28"/>
                <a:gd name="T6" fmla="*/ 1179 w 1179"/>
                <a:gd name="T7" fmla="*/ 0 h 28"/>
                <a:gd name="T8" fmla="*/ 1151 w 1179"/>
                <a:gd name="T9" fmla="*/ 24 h 28"/>
                <a:gd name="T10" fmla="*/ 1151 w 1179"/>
                <a:gd name="T11" fmla="*/ 28 h 28"/>
                <a:gd name="T12" fmla="*/ 0 60000 65536"/>
                <a:gd name="T13" fmla="*/ 0 60000 65536"/>
                <a:gd name="T14" fmla="*/ 0 60000 65536"/>
                <a:gd name="T15" fmla="*/ 0 60000 65536"/>
                <a:gd name="T16" fmla="*/ 0 60000 65536"/>
                <a:gd name="T17" fmla="*/ 0 60000 65536"/>
                <a:gd name="T18" fmla="*/ 0 w 1179"/>
                <a:gd name="T19" fmla="*/ 0 h 28"/>
                <a:gd name="T20" fmla="*/ 1179 w 117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179" h="28">
                  <a:moveTo>
                    <a:pt x="1151" y="28"/>
                  </a:moveTo>
                  <a:lnTo>
                    <a:pt x="0" y="14"/>
                  </a:lnTo>
                  <a:lnTo>
                    <a:pt x="0" y="18"/>
                  </a:lnTo>
                  <a:lnTo>
                    <a:pt x="1179" y="0"/>
                  </a:lnTo>
                  <a:lnTo>
                    <a:pt x="1151" y="24"/>
                  </a:lnTo>
                  <a:lnTo>
                    <a:pt x="1151" y="28"/>
                  </a:lnTo>
                  <a:close/>
                </a:path>
              </a:pathLst>
            </a:custGeom>
            <a:solidFill>
              <a:srgbClr val="00A0FF"/>
            </a:solidFill>
            <a:ln w="9525">
              <a:noFill/>
              <a:round/>
              <a:headEnd/>
              <a:tailEnd/>
            </a:ln>
          </p:spPr>
          <p:txBody>
            <a:bodyPr/>
            <a:lstStyle/>
            <a:p>
              <a:endParaRPr lang="en-US"/>
            </a:p>
          </p:txBody>
        </p:sp>
        <p:sp>
          <p:nvSpPr>
            <p:cNvPr id="10319" name="Freeform 364"/>
            <p:cNvSpPr>
              <a:spLocks/>
            </p:cNvSpPr>
            <p:nvPr/>
          </p:nvSpPr>
          <p:spPr bwMode="auto">
            <a:xfrm>
              <a:off x="4200" y="1656"/>
              <a:ext cx="1179" cy="28"/>
            </a:xfrm>
            <a:custGeom>
              <a:avLst/>
              <a:gdLst>
                <a:gd name="T0" fmla="*/ 1151 w 1179"/>
                <a:gd name="T1" fmla="*/ 28 h 28"/>
                <a:gd name="T2" fmla="*/ 0 w 1179"/>
                <a:gd name="T3" fmla="*/ 14 h 28"/>
                <a:gd name="T4" fmla="*/ 0 w 1179"/>
                <a:gd name="T5" fmla="*/ 18 h 28"/>
                <a:gd name="T6" fmla="*/ 1179 w 1179"/>
                <a:gd name="T7" fmla="*/ 0 h 28"/>
                <a:gd name="T8" fmla="*/ 1151 w 1179"/>
                <a:gd name="T9" fmla="*/ 24 h 28"/>
                <a:gd name="T10" fmla="*/ 0 60000 65536"/>
                <a:gd name="T11" fmla="*/ 0 60000 65536"/>
                <a:gd name="T12" fmla="*/ 0 60000 65536"/>
                <a:gd name="T13" fmla="*/ 0 60000 65536"/>
                <a:gd name="T14" fmla="*/ 0 60000 65536"/>
                <a:gd name="T15" fmla="*/ 0 w 1179"/>
                <a:gd name="T16" fmla="*/ 0 h 28"/>
                <a:gd name="T17" fmla="*/ 1179 w 1179"/>
                <a:gd name="T18" fmla="*/ 28 h 28"/>
              </a:gdLst>
              <a:ahLst/>
              <a:cxnLst>
                <a:cxn ang="T10">
                  <a:pos x="T0" y="T1"/>
                </a:cxn>
                <a:cxn ang="T11">
                  <a:pos x="T2" y="T3"/>
                </a:cxn>
                <a:cxn ang="T12">
                  <a:pos x="T4" y="T5"/>
                </a:cxn>
                <a:cxn ang="T13">
                  <a:pos x="T6" y="T7"/>
                </a:cxn>
                <a:cxn ang="T14">
                  <a:pos x="T8" y="T9"/>
                </a:cxn>
              </a:cxnLst>
              <a:rect l="T15" t="T16" r="T17" b="T18"/>
              <a:pathLst>
                <a:path w="1179" h="28">
                  <a:moveTo>
                    <a:pt x="1151" y="28"/>
                  </a:moveTo>
                  <a:lnTo>
                    <a:pt x="0" y="14"/>
                  </a:lnTo>
                  <a:lnTo>
                    <a:pt x="0" y="18"/>
                  </a:lnTo>
                  <a:lnTo>
                    <a:pt x="1179" y="0"/>
                  </a:lnTo>
                  <a:lnTo>
                    <a:pt x="1151" y="24"/>
                  </a:lnTo>
                </a:path>
              </a:pathLst>
            </a:custGeom>
            <a:noFill/>
            <a:ln w="4763">
              <a:solidFill>
                <a:srgbClr val="00A0FF"/>
              </a:solidFill>
              <a:prstDash val="solid"/>
              <a:round/>
              <a:headEnd/>
              <a:tailEnd/>
            </a:ln>
          </p:spPr>
          <p:txBody>
            <a:bodyPr/>
            <a:lstStyle/>
            <a:p>
              <a:endParaRPr lang="en-US"/>
            </a:p>
          </p:txBody>
        </p:sp>
        <p:sp>
          <p:nvSpPr>
            <p:cNvPr id="10320" name="Line 365"/>
            <p:cNvSpPr>
              <a:spLocks noChangeShapeType="1"/>
            </p:cNvSpPr>
            <p:nvPr/>
          </p:nvSpPr>
          <p:spPr bwMode="auto">
            <a:xfrm flipV="1">
              <a:off x="5355" y="1656"/>
              <a:ext cx="27" cy="31"/>
            </a:xfrm>
            <a:prstGeom prst="line">
              <a:avLst/>
            </a:prstGeom>
            <a:noFill/>
            <a:ln w="4763">
              <a:solidFill>
                <a:srgbClr val="000000"/>
              </a:solidFill>
              <a:round/>
              <a:headEnd/>
              <a:tailEnd/>
            </a:ln>
          </p:spPr>
          <p:txBody>
            <a:bodyPr/>
            <a:lstStyle/>
            <a:p>
              <a:endParaRPr lang="en-US"/>
            </a:p>
          </p:txBody>
        </p:sp>
        <p:sp>
          <p:nvSpPr>
            <p:cNvPr id="10321" name="Rectangle 366"/>
            <p:cNvSpPr>
              <a:spLocks noChangeArrowheads="1"/>
            </p:cNvSpPr>
            <p:nvPr/>
          </p:nvSpPr>
          <p:spPr bwMode="auto">
            <a:xfrm>
              <a:off x="5358" y="1670"/>
              <a:ext cx="24" cy="7"/>
            </a:xfrm>
            <a:prstGeom prst="rect">
              <a:avLst/>
            </a:prstGeom>
            <a:solidFill>
              <a:srgbClr val="FFFFFF"/>
            </a:solidFill>
            <a:ln w="9525">
              <a:noFill/>
              <a:miter lim="800000"/>
              <a:headEnd/>
              <a:tailEnd/>
            </a:ln>
          </p:spPr>
          <p:txBody>
            <a:bodyPr/>
            <a:lstStyle/>
            <a:p>
              <a:endParaRPr lang="en-US"/>
            </a:p>
          </p:txBody>
        </p:sp>
        <p:sp>
          <p:nvSpPr>
            <p:cNvPr id="10322" name="Freeform 367"/>
            <p:cNvSpPr>
              <a:spLocks/>
            </p:cNvSpPr>
            <p:nvPr/>
          </p:nvSpPr>
          <p:spPr bwMode="auto">
            <a:xfrm>
              <a:off x="5331" y="1378"/>
              <a:ext cx="69" cy="302"/>
            </a:xfrm>
            <a:custGeom>
              <a:avLst/>
              <a:gdLst>
                <a:gd name="T0" fmla="*/ 20 w 69"/>
                <a:gd name="T1" fmla="*/ 302 h 302"/>
                <a:gd name="T2" fmla="*/ 48 w 69"/>
                <a:gd name="T3" fmla="*/ 275 h 302"/>
                <a:gd name="T4" fmla="*/ 69 w 69"/>
                <a:gd name="T5" fmla="*/ 0 h 302"/>
                <a:gd name="T6" fmla="*/ 0 w 69"/>
                <a:gd name="T7" fmla="*/ 0 h 302"/>
                <a:gd name="T8" fmla="*/ 20 w 69"/>
                <a:gd name="T9" fmla="*/ 302 h 302"/>
                <a:gd name="T10" fmla="*/ 0 60000 65536"/>
                <a:gd name="T11" fmla="*/ 0 60000 65536"/>
                <a:gd name="T12" fmla="*/ 0 60000 65536"/>
                <a:gd name="T13" fmla="*/ 0 60000 65536"/>
                <a:gd name="T14" fmla="*/ 0 60000 65536"/>
                <a:gd name="T15" fmla="*/ 0 w 69"/>
                <a:gd name="T16" fmla="*/ 0 h 302"/>
                <a:gd name="T17" fmla="*/ 69 w 69"/>
                <a:gd name="T18" fmla="*/ 302 h 302"/>
              </a:gdLst>
              <a:ahLst/>
              <a:cxnLst>
                <a:cxn ang="T10">
                  <a:pos x="T0" y="T1"/>
                </a:cxn>
                <a:cxn ang="T11">
                  <a:pos x="T2" y="T3"/>
                </a:cxn>
                <a:cxn ang="T12">
                  <a:pos x="T4" y="T5"/>
                </a:cxn>
                <a:cxn ang="T13">
                  <a:pos x="T6" y="T7"/>
                </a:cxn>
                <a:cxn ang="T14">
                  <a:pos x="T8" y="T9"/>
                </a:cxn>
              </a:cxnLst>
              <a:rect l="T15" t="T16" r="T17" b="T18"/>
              <a:pathLst>
                <a:path w="69" h="302">
                  <a:moveTo>
                    <a:pt x="20" y="302"/>
                  </a:moveTo>
                  <a:lnTo>
                    <a:pt x="48" y="275"/>
                  </a:lnTo>
                  <a:lnTo>
                    <a:pt x="69" y="0"/>
                  </a:lnTo>
                  <a:lnTo>
                    <a:pt x="0" y="0"/>
                  </a:lnTo>
                  <a:lnTo>
                    <a:pt x="20" y="302"/>
                  </a:lnTo>
                  <a:close/>
                </a:path>
              </a:pathLst>
            </a:custGeom>
            <a:solidFill>
              <a:srgbClr val="00A0FF"/>
            </a:solidFill>
            <a:ln w="9525">
              <a:noFill/>
              <a:round/>
              <a:headEnd/>
              <a:tailEnd/>
            </a:ln>
          </p:spPr>
          <p:txBody>
            <a:bodyPr/>
            <a:lstStyle/>
            <a:p>
              <a:endParaRPr lang="en-US"/>
            </a:p>
          </p:txBody>
        </p:sp>
        <p:sp>
          <p:nvSpPr>
            <p:cNvPr id="10323" name="Freeform 368"/>
            <p:cNvSpPr>
              <a:spLocks/>
            </p:cNvSpPr>
            <p:nvPr/>
          </p:nvSpPr>
          <p:spPr bwMode="auto">
            <a:xfrm>
              <a:off x="5331" y="1378"/>
              <a:ext cx="69" cy="302"/>
            </a:xfrm>
            <a:custGeom>
              <a:avLst/>
              <a:gdLst>
                <a:gd name="T0" fmla="*/ 20 w 69"/>
                <a:gd name="T1" fmla="*/ 302 h 302"/>
                <a:gd name="T2" fmla="*/ 48 w 69"/>
                <a:gd name="T3" fmla="*/ 275 h 302"/>
                <a:gd name="T4" fmla="*/ 69 w 69"/>
                <a:gd name="T5" fmla="*/ 0 h 302"/>
                <a:gd name="T6" fmla="*/ 0 w 69"/>
                <a:gd name="T7" fmla="*/ 0 h 302"/>
                <a:gd name="T8" fmla="*/ 20 w 69"/>
                <a:gd name="T9" fmla="*/ 302 h 302"/>
                <a:gd name="T10" fmla="*/ 0 60000 65536"/>
                <a:gd name="T11" fmla="*/ 0 60000 65536"/>
                <a:gd name="T12" fmla="*/ 0 60000 65536"/>
                <a:gd name="T13" fmla="*/ 0 60000 65536"/>
                <a:gd name="T14" fmla="*/ 0 60000 65536"/>
                <a:gd name="T15" fmla="*/ 0 w 69"/>
                <a:gd name="T16" fmla="*/ 0 h 302"/>
                <a:gd name="T17" fmla="*/ 69 w 69"/>
                <a:gd name="T18" fmla="*/ 302 h 302"/>
              </a:gdLst>
              <a:ahLst/>
              <a:cxnLst>
                <a:cxn ang="T10">
                  <a:pos x="T0" y="T1"/>
                </a:cxn>
                <a:cxn ang="T11">
                  <a:pos x="T2" y="T3"/>
                </a:cxn>
                <a:cxn ang="T12">
                  <a:pos x="T4" y="T5"/>
                </a:cxn>
                <a:cxn ang="T13">
                  <a:pos x="T6" y="T7"/>
                </a:cxn>
                <a:cxn ang="T14">
                  <a:pos x="T8" y="T9"/>
                </a:cxn>
              </a:cxnLst>
              <a:rect l="T15" t="T16" r="T17" b="T18"/>
              <a:pathLst>
                <a:path w="69" h="302">
                  <a:moveTo>
                    <a:pt x="20" y="302"/>
                  </a:moveTo>
                  <a:lnTo>
                    <a:pt x="48" y="275"/>
                  </a:lnTo>
                  <a:lnTo>
                    <a:pt x="69" y="0"/>
                  </a:lnTo>
                  <a:lnTo>
                    <a:pt x="0" y="0"/>
                  </a:lnTo>
                  <a:lnTo>
                    <a:pt x="20" y="302"/>
                  </a:lnTo>
                </a:path>
              </a:pathLst>
            </a:custGeom>
            <a:noFill/>
            <a:ln w="4763">
              <a:solidFill>
                <a:srgbClr val="00A0FF"/>
              </a:solidFill>
              <a:prstDash val="solid"/>
              <a:round/>
              <a:headEnd/>
              <a:tailEnd/>
            </a:ln>
          </p:spPr>
          <p:txBody>
            <a:bodyPr/>
            <a:lstStyle/>
            <a:p>
              <a:endParaRPr lang="en-US"/>
            </a:p>
          </p:txBody>
        </p:sp>
        <p:sp>
          <p:nvSpPr>
            <p:cNvPr id="10324" name="Freeform 369"/>
            <p:cNvSpPr>
              <a:spLocks/>
            </p:cNvSpPr>
            <p:nvPr/>
          </p:nvSpPr>
          <p:spPr bwMode="auto">
            <a:xfrm>
              <a:off x="5296" y="1350"/>
              <a:ext cx="138" cy="31"/>
            </a:xfrm>
            <a:custGeom>
              <a:avLst/>
              <a:gdLst>
                <a:gd name="T0" fmla="*/ 0 w 138"/>
                <a:gd name="T1" fmla="*/ 31 h 31"/>
                <a:gd name="T2" fmla="*/ 4 w 138"/>
                <a:gd name="T3" fmla="*/ 24 h 31"/>
                <a:gd name="T4" fmla="*/ 11 w 138"/>
                <a:gd name="T5" fmla="*/ 21 h 31"/>
                <a:gd name="T6" fmla="*/ 14 w 138"/>
                <a:gd name="T7" fmla="*/ 18 h 31"/>
                <a:gd name="T8" fmla="*/ 21 w 138"/>
                <a:gd name="T9" fmla="*/ 14 h 31"/>
                <a:gd name="T10" fmla="*/ 28 w 138"/>
                <a:gd name="T11" fmla="*/ 11 h 31"/>
                <a:gd name="T12" fmla="*/ 35 w 138"/>
                <a:gd name="T13" fmla="*/ 7 h 31"/>
                <a:gd name="T14" fmla="*/ 42 w 138"/>
                <a:gd name="T15" fmla="*/ 7 h 31"/>
                <a:gd name="T16" fmla="*/ 49 w 138"/>
                <a:gd name="T17" fmla="*/ 4 h 31"/>
                <a:gd name="T18" fmla="*/ 55 w 138"/>
                <a:gd name="T19" fmla="*/ 4 h 31"/>
                <a:gd name="T20" fmla="*/ 62 w 138"/>
                <a:gd name="T21" fmla="*/ 0 h 31"/>
                <a:gd name="T22" fmla="*/ 69 w 138"/>
                <a:gd name="T23" fmla="*/ 0 h 31"/>
                <a:gd name="T24" fmla="*/ 76 w 138"/>
                <a:gd name="T25" fmla="*/ 0 h 31"/>
                <a:gd name="T26" fmla="*/ 83 w 138"/>
                <a:gd name="T27" fmla="*/ 4 h 31"/>
                <a:gd name="T28" fmla="*/ 90 w 138"/>
                <a:gd name="T29" fmla="*/ 4 h 31"/>
                <a:gd name="T30" fmla="*/ 97 w 138"/>
                <a:gd name="T31" fmla="*/ 7 h 31"/>
                <a:gd name="T32" fmla="*/ 104 w 138"/>
                <a:gd name="T33" fmla="*/ 7 h 31"/>
                <a:gd name="T34" fmla="*/ 110 w 138"/>
                <a:gd name="T35" fmla="*/ 11 h 31"/>
                <a:gd name="T36" fmla="*/ 114 w 138"/>
                <a:gd name="T37" fmla="*/ 14 h 31"/>
                <a:gd name="T38" fmla="*/ 121 w 138"/>
                <a:gd name="T39" fmla="*/ 18 h 31"/>
                <a:gd name="T40" fmla="*/ 128 w 138"/>
                <a:gd name="T41" fmla="*/ 21 h 31"/>
                <a:gd name="T42" fmla="*/ 131 w 138"/>
                <a:gd name="T43" fmla="*/ 24 h 31"/>
                <a:gd name="T44" fmla="*/ 138 w 138"/>
                <a:gd name="T45" fmla="*/ 31 h 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8"/>
                <a:gd name="T70" fmla="*/ 0 h 31"/>
                <a:gd name="T71" fmla="*/ 138 w 138"/>
                <a:gd name="T72" fmla="*/ 31 h 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8" h="31">
                  <a:moveTo>
                    <a:pt x="0" y="31"/>
                  </a:moveTo>
                  <a:lnTo>
                    <a:pt x="4" y="24"/>
                  </a:lnTo>
                  <a:lnTo>
                    <a:pt x="11" y="21"/>
                  </a:lnTo>
                  <a:lnTo>
                    <a:pt x="14" y="18"/>
                  </a:lnTo>
                  <a:lnTo>
                    <a:pt x="21" y="14"/>
                  </a:lnTo>
                  <a:lnTo>
                    <a:pt x="28" y="11"/>
                  </a:lnTo>
                  <a:lnTo>
                    <a:pt x="35" y="7"/>
                  </a:lnTo>
                  <a:lnTo>
                    <a:pt x="42" y="7"/>
                  </a:lnTo>
                  <a:lnTo>
                    <a:pt x="49" y="4"/>
                  </a:lnTo>
                  <a:lnTo>
                    <a:pt x="55" y="4"/>
                  </a:lnTo>
                  <a:lnTo>
                    <a:pt x="62" y="0"/>
                  </a:lnTo>
                  <a:lnTo>
                    <a:pt x="69" y="0"/>
                  </a:lnTo>
                  <a:lnTo>
                    <a:pt x="76" y="0"/>
                  </a:lnTo>
                  <a:lnTo>
                    <a:pt x="83" y="4"/>
                  </a:lnTo>
                  <a:lnTo>
                    <a:pt x="90" y="4"/>
                  </a:lnTo>
                  <a:lnTo>
                    <a:pt x="97" y="7"/>
                  </a:lnTo>
                  <a:lnTo>
                    <a:pt x="104" y="7"/>
                  </a:lnTo>
                  <a:lnTo>
                    <a:pt x="110" y="11"/>
                  </a:lnTo>
                  <a:lnTo>
                    <a:pt x="114" y="14"/>
                  </a:lnTo>
                  <a:lnTo>
                    <a:pt x="121" y="18"/>
                  </a:lnTo>
                  <a:lnTo>
                    <a:pt x="128" y="21"/>
                  </a:lnTo>
                  <a:lnTo>
                    <a:pt x="131" y="24"/>
                  </a:lnTo>
                  <a:lnTo>
                    <a:pt x="138" y="31"/>
                  </a:lnTo>
                </a:path>
              </a:pathLst>
            </a:custGeom>
            <a:noFill/>
            <a:ln w="4763">
              <a:solidFill>
                <a:srgbClr val="000000"/>
              </a:solidFill>
              <a:prstDash val="solid"/>
              <a:round/>
              <a:headEnd/>
              <a:tailEnd/>
            </a:ln>
          </p:spPr>
          <p:txBody>
            <a:bodyPr/>
            <a:lstStyle/>
            <a:p>
              <a:endParaRPr lang="en-US"/>
            </a:p>
          </p:txBody>
        </p:sp>
        <p:sp>
          <p:nvSpPr>
            <p:cNvPr id="10325" name="Line 370"/>
            <p:cNvSpPr>
              <a:spLocks noChangeShapeType="1"/>
            </p:cNvSpPr>
            <p:nvPr/>
          </p:nvSpPr>
          <p:spPr bwMode="auto">
            <a:xfrm>
              <a:off x="5296" y="1378"/>
              <a:ext cx="138" cy="0"/>
            </a:xfrm>
            <a:prstGeom prst="line">
              <a:avLst/>
            </a:prstGeom>
            <a:noFill/>
            <a:ln w="4763">
              <a:solidFill>
                <a:srgbClr val="000000"/>
              </a:solidFill>
              <a:round/>
              <a:headEnd/>
              <a:tailEnd/>
            </a:ln>
          </p:spPr>
          <p:txBody>
            <a:bodyPr/>
            <a:lstStyle/>
            <a:p>
              <a:endParaRPr lang="en-US"/>
            </a:p>
          </p:txBody>
        </p:sp>
        <p:sp>
          <p:nvSpPr>
            <p:cNvPr id="10326" name="Line 371"/>
            <p:cNvSpPr>
              <a:spLocks noChangeShapeType="1"/>
            </p:cNvSpPr>
            <p:nvPr/>
          </p:nvSpPr>
          <p:spPr bwMode="auto">
            <a:xfrm>
              <a:off x="5345" y="1632"/>
              <a:ext cx="41" cy="0"/>
            </a:xfrm>
            <a:prstGeom prst="line">
              <a:avLst/>
            </a:prstGeom>
            <a:noFill/>
            <a:ln w="4763">
              <a:solidFill>
                <a:srgbClr val="000000"/>
              </a:solidFill>
              <a:round/>
              <a:headEnd/>
              <a:tailEnd/>
            </a:ln>
          </p:spPr>
          <p:txBody>
            <a:bodyPr/>
            <a:lstStyle/>
            <a:p>
              <a:endParaRPr lang="en-US"/>
            </a:p>
          </p:txBody>
        </p:sp>
        <p:sp>
          <p:nvSpPr>
            <p:cNvPr id="10327" name="Rectangle 372"/>
            <p:cNvSpPr>
              <a:spLocks noChangeArrowheads="1"/>
            </p:cNvSpPr>
            <p:nvPr/>
          </p:nvSpPr>
          <p:spPr bwMode="auto">
            <a:xfrm>
              <a:off x="4128" y="1299"/>
              <a:ext cx="72" cy="82"/>
            </a:xfrm>
            <a:prstGeom prst="rect">
              <a:avLst/>
            </a:prstGeom>
            <a:solidFill>
              <a:srgbClr val="00A0FF"/>
            </a:solidFill>
            <a:ln w="9525">
              <a:noFill/>
              <a:miter lim="800000"/>
              <a:headEnd/>
              <a:tailEnd/>
            </a:ln>
          </p:spPr>
          <p:txBody>
            <a:bodyPr/>
            <a:lstStyle/>
            <a:p>
              <a:endParaRPr lang="en-US"/>
            </a:p>
          </p:txBody>
        </p:sp>
        <p:sp>
          <p:nvSpPr>
            <p:cNvPr id="10328" name="Rectangle 373"/>
            <p:cNvSpPr>
              <a:spLocks noChangeArrowheads="1"/>
            </p:cNvSpPr>
            <p:nvPr/>
          </p:nvSpPr>
          <p:spPr bwMode="auto">
            <a:xfrm>
              <a:off x="4128" y="1299"/>
              <a:ext cx="72" cy="82"/>
            </a:xfrm>
            <a:prstGeom prst="rect">
              <a:avLst/>
            </a:prstGeom>
            <a:noFill/>
            <a:ln w="4763">
              <a:solidFill>
                <a:srgbClr val="00A0FF"/>
              </a:solidFill>
              <a:miter lim="800000"/>
              <a:headEnd/>
              <a:tailEnd/>
            </a:ln>
          </p:spPr>
          <p:txBody>
            <a:bodyPr/>
            <a:lstStyle/>
            <a:p>
              <a:endParaRPr lang="en-US"/>
            </a:p>
          </p:txBody>
        </p:sp>
        <p:sp>
          <p:nvSpPr>
            <p:cNvPr id="10329" name="Freeform 374"/>
            <p:cNvSpPr>
              <a:spLocks/>
            </p:cNvSpPr>
            <p:nvPr/>
          </p:nvSpPr>
          <p:spPr bwMode="auto">
            <a:xfrm>
              <a:off x="4128" y="1378"/>
              <a:ext cx="68" cy="302"/>
            </a:xfrm>
            <a:custGeom>
              <a:avLst/>
              <a:gdLst>
                <a:gd name="T0" fmla="*/ 17 w 68"/>
                <a:gd name="T1" fmla="*/ 302 h 302"/>
                <a:gd name="T2" fmla="*/ 44 w 68"/>
                <a:gd name="T3" fmla="*/ 275 h 302"/>
                <a:gd name="T4" fmla="*/ 68 w 68"/>
                <a:gd name="T5" fmla="*/ 0 h 302"/>
                <a:gd name="T6" fmla="*/ 0 w 68"/>
                <a:gd name="T7" fmla="*/ 0 h 302"/>
                <a:gd name="T8" fmla="*/ 17 w 68"/>
                <a:gd name="T9" fmla="*/ 302 h 302"/>
                <a:gd name="T10" fmla="*/ 0 60000 65536"/>
                <a:gd name="T11" fmla="*/ 0 60000 65536"/>
                <a:gd name="T12" fmla="*/ 0 60000 65536"/>
                <a:gd name="T13" fmla="*/ 0 60000 65536"/>
                <a:gd name="T14" fmla="*/ 0 60000 65536"/>
                <a:gd name="T15" fmla="*/ 0 w 68"/>
                <a:gd name="T16" fmla="*/ 0 h 302"/>
                <a:gd name="T17" fmla="*/ 68 w 68"/>
                <a:gd name="T18" fmla="*/ 302 h 302"/>
              </a:gdLst>
              <a:ahLst/>
              <a:cxnLst>
                <a:cxn ang="T10">
                  <a:pos x="T0" y="T1"/>
                </a:cxn>
                <a:cxn ang="T11">
                  <a:pos x="T2" y="T3"/>
                </a:cxn>
                <a:cxn ang="T12">
                  <a:pos x="T4" y="T5"/>
                </a:cxn>
                <a:cxn ang="T13">
                  <a:pos x="T6" y="T7"/>
                </a:cxn>
                <a:cxn ang="T14">
                  <a:pos x="T8" y="T9"/>
                </a:cxn>
              </a:cxnLst>
              <a:rect l="T15" t="T16" r="T17" b="T18"/>
              <a:pathLst>
                <a:path w="68" h="302">
                  <a:moveTo>
                    <a:pt x="17" y="302"/>
                  </a:moveTo>
                  <a:lnTo>
                    <a:pt x="44" y="275"/>
                  </a:lnTo>
                  <a:lnTo>
                    <a:pt x="68" y="0"/>
                  </a:lnTo>
                  <a:lnTo>
                    <a:pt x="0" y="0"/>
                  </a:lnTo>
                  <a:lnTo>
                    <a:pt x="17" y="302"/>
                  </a:lnTo>
                  <a:close/>
                </a:path>
              </a:pathLst>
            </a:custGeom>
            <a:solidFill>
              <a:srgbClr val="00A0FF"/>
            </a:solidFill>
            <a:ln w="9525">
              <a:noFill/>
              <a:round/>
              <a:headEnd/>
              <a:tailEnd/>
            </a:ln>
          </p:spPr>
          <p:txBody>
            <a:bodyPr/>
            <a:lstStyle/>
            <a:p>
              <a:endParaRPr lang="en-US"/>
            </a:p>
          </p:txBody>
        </p:sp>
        <p:sp>
          <p:nvSpPr>
            <p:cNvPr id="10330" name="Freeform 375"/>
            <p:cNvSpPr>
              <a:spLocks/>
            </p:cNvSpPr>
            <p:nvPr/>
          </p:nvSpPr>
          <p:spPr bwMode="auto">
            <a:xfrm>
              <a:off x="4128" y="1378"/>
              <a:ext cx="68" cy="302"/>
            </a:xfrm>
            <a:custGeom>
              <a:avLst/>
              <a:gdLst>
                <a:gd name="T0" fmla="*/ 17 w 68"/>
                <a:gd name="T1" fmla="*/ 302 h 302"/>
                <a:gd name="T2" fmla="*/ 44 w 68"/>
                <a:gd name="T3" fmla="*/ 275 h 302"/>
                <a:gd name="T4" fmla="*/ 68 w 68"/>
                <a:gd name="T5" fmla="*/ 0 h 302"/>
                <a:gd name="T6" fmla="*/ 0 w 68"/>
                <a:gd name="T7" fmla="*/ 0 h 302"/>
                <a:gd name="T8" fmla="*/ 17 w 68"/>
                <a:gd name="T9" fmla="*/ 302 h 302"/>
                <a:gd name="T10" fmla="*/ 0 60000 65536"/>
                <a:gd name="T11" fmla="*/ 0 60000 65536"/>
                <a:gd name="T12" fmla="*/ 0 60000 65536"/>
                <a:gd name="T13" fmla="*/ 0 60000 65536"/>
                <a:gd name="T14" fmla="*/ 0 60000 65536"/>
                <a:gd name="T15" fmla="*/ 0 w 68"/>
                <a:gd name="T16" fmla="*/ 0 h 302"/>
                <a:gd name="T17" fmla="*/ 68 w 68"/>
                <a:gd name="T18" fmla="*/ 302 h 302"/>
              </a:gdLst>
              <a:ahLst/>
              <a:cxnLst>
                <a:cxn ang="T10">
                  <a:pos x="T0" y="T1"/>
                </a:cxn>
                <a:cxn ang="T11">
                  <a:pos x="T2" y="T3"/>
                </a:cxn>
                <a:cxn ang="T12">
                  <a:pos x="T4" y="T5"/>
                </a:cxn>
                <a:cxn ang="T13">
                  <a:pos x="T6" y="T7"/>
                </a:cxn>
                <a:cxn ang="T14">
                  <a:pos x="T8" y="T9"/>
                </a:cxn>
              </a:cxnLst>
              <a:rect l="T15" t="T16" r="T17" b="T18"/>
              <a:pathLst>
                <a:path w="68" h="302">
                  <a:moveTo>
                    <a:pt x="17" y="302"/>
                  </a:moveTo>
                  <a:lnTo>
                    <a:pt x="44" y="275"/>
                  </a:lnTo>
                  <a:lnTo>
                    <a:pt x="68" y="0"/>
                  </a:lnTo>
                  <a:lnTo>
                    <a:pt x="0" y="0"/>
                  </a:lnTo>
                  <a:lnTo>
                    <a:pt x="17" y="302"/>
                  </a:lnTo>
                </a:path>
              </a:pathLst>
            </a:custGeom>
            <a:noFill/>
            <a:ln w="4763">
              <a:solidFill>
                <a:srgbClr val="00A0FF"/>
              </a:solidFill>
              <a:prstDash val="solid"/>
              <a:round/>
              <a:headEnd/>
              <a:tailEnd/>
            </a:ln>
          </p:spPr>
          <p:txBody>
            <a:bodyPr/>
            <a:lstStyle/>
            <a:p>
              <a:endParaRPr lang="en-US"/>
            </a:p>
          </p:txBody>
        </p:sp>
        <p:sp>
          <p:nvSpPr>
            <p:cNvPr id="10331" name="Freeform 376"/>
            <p:cNvSpPr>
              <a:spLocks/>
            </p:cNvSpPr>
            <p:nvPr/>
          </p:nvSpPr>
          <p:spPr bwMode="auto">
            <a:xfrm>
              <a:off x="4090" y="1350"/>
              <a:ext cx="137" cy="31"/>
            </a:xfrm>
            <a:custGeom>
              <a:avLst/>
              <a:gdLst>
                <a:gd name="T0" fmla="*/ 0 w 137"/>
                <a:gd name="T1" fmla="*/ 31 h 31"/>
                <a:gd name="T2" fmla="*/ 7 w 137"/>
                <a:gd name="T3" fmla="*/ 24 h 31"/>
                <a:gd name="T4" fmla="*/ 10 w 137"/>
                <a:gd name="T5" fmla="*/ 21 h 31"/>
                <a:gd name="T6" fmla="*/ 17 w 137"/>
                <a:gd name="T7" fmla="*/ 18 h 31"/>
                <a:gd name="T8" fmla="*/ 24 w 137"/>
                <a:gd name="T9" fmla="*/ 14 h 31"/>
                <a:gd name="T10" fmla="*/ 27 w 137"/>
                <a:gd name="T11" fmla="*/ 11 h 31"/>
                <a:gd name="T12" fmla="*/ 34 w 137"/>
                <a:gd name="T13" fmla="*/ 7 h 31"/>
                <a:gd name="T14" fmla="*/ 41 w 137"/>
                <a:gd name="T15" fmla="*/ 4 h 31"/>
                <a:gd name="T16" fmla="*/ 48 w 137"/>
                <a:gd name="T17" fmla="*/ 4 h 31"/>
                <a:gd name="T18" fmla="*/ 55 w 137"/>
                <a:gd name="T19" fmla="*/ 4 h 31"/>
                <a:gd name="T20" fmla="*/ 62 w 137"/>
                <a:gd name="T21" fmla="*/ 0 h 31"/>
                <a:gd name="T22" fmla="*/ 68 w 137"/>
                <a:gd name="T23" fmla="*/ 0 h 31"/>
                <a:gd name="T24" fmla="*/ 75 w 137"/>
                <a:gd name="T25" fmla="*/ 0 h 31"/>
                <a:gd name="T26" fmla="*/ 82 w 137"/>
                <a:gd name="T27" fmla="*/ 4 h 31"/>
                <a:gd name="T28" fmla="*/ 89 w 137"/>
                <a:gd name="T29" fmla="*/ 4 h 31"/>
                <a:gd name="T30" fmla="*/ 96 w 137"/>
                <a:gd name="T31" fmla="*/ 4 h 31"/>
                <a:gd name="T32" fmla="*/ 103 w 137"/>
                <a:gd name="T33" fmla="*/ 7 h 31"/>
                <a:gd name="T34" fmla="*/ 110 w 137"/>
                <a:gd name="T35" fmla="*/ 11 h 31"/>
                <a:gd name="T36" fmla="*/ 117 w 137"/>
                <a:gd name="T37" fmla="*/ 14 h 31"/>
                <a:gd name="T38" fmla="*/ 123 w 137"/>
                <a:gd name="T39" fmla="*/ 18 h 31"/>
                <a:gd name="T40" fmla="*/ 127 w 137"/>
                <a:gd name="T41" fmla="*/ 21 h 31"/>
                <a:gd name="T42" fmla="*/ 134 w 137"/>
                <a:gd name="T43" fmla="*/ 24 h 31"/>
                <a:gd name="T44" fmla="*/ 137 w 137"/>
                <a:gd name="T45" fmla="*/ 31 h 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7"/>
                <a:gd name="T70" fmla="*/ 0 h 31"/>
                <a:gd name="T71" fmla="*/ 137 w 137"/>
                <a:gd name="T72" fmla="*/ 31 h 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7" h="31">
                  <a:moveTo>
                    <a:pt x="0" y="31"/>
                  </a:moveTo>
                  <a:lnTo>
                    <a:pt x="7" y="24"/>
                  </a:lnTo>
                  <a:lnTo>
                    <a:pt x="10" y="21"/>
                  </a:lnTo>
                  <a:lnTo>
                    <a:pt x="17" y="18"/>
                  </a:lnTo>
                  <a:lnTo>
                    <a:pt x="24" y="14"/>
                  </a:lnTo>
                  <a:lnTo>
                    <a:pt x="27" y="11"/>
                  </a:lnTo>
                  <a:lnTo>
                    <a:pt x="34" y="7"/>
                  </a:lnTo>
                  <a:lnTo>
                    <a:pt x="41" y="4"/>
                  </a:lnTo>
                  <a:lnTo>
                    <a:pt x="48" y="4"/>
                  </a:lnTo>
                  <a:lnTo>
                    <a:pt x="55" y="4"/>
                  </a:lnTo>
                  <a:lnTo>
                    <a:pt x="62" y="0"/>
                  </a:lnTo>
                  <a:lnTo>
                    <a:pt x="68" y="0"/>
                  </a:lnTo>
                  <a:lnTo>
                    <a:pt x="75" y="0"/>
                  </a:lnTo>
                  <a:lnTo>
                    <a:pt x="82" y="4"/>
                  </a:lnTo>
                  <a:lnTo>
                    <a:pt x="89" y="4"/>
                  </a:lnTo>
                  <a:lnTo>
                    <a:pt x="96" y="4"/>
                  </a:lnTo>
                  <a:lnTo>
                    <a:pt x="103" y="7"/>
                  </a:lnTo>
                  <a:lnTo>
                    <a:pt x="110" y="11"/>
                  </a:lnTo>
                  <a:lnTo>
                    <a:pt x="117" y="14"/>
                  </a:lnTo>
                  <a:lnTo>
                    <a:pt x="123" y="18"/>
                  </a:lnTo>
                  <a:lnTo>
                    <a:pt x="127" y="21"/>
                  </a:lnTo>
                  <a:lnTo>
                    <a:pt x="134" y="24"/>
                  </a:lnTo>
                  <a:lnTo>
                    <a:pt x="137" y="31"/>
                  </a:lnTo>
                </a:path>
              </a:pathLst>
            </a:custGeom>
            <a:noFill/>
            <a:ln w="4763">
              <a:solidFill>
                <a:srgbClr val="000000"/>
              </a:solidFill>
              <a:prstDash val="solid"/>
              <a:round/>
              <a:headEnd/>
              <a:tailEnd/>
            </a:ln>
          </p:spPr>
          <p:txBody>
            <a:bodyPr/>
            <a:lstStyle/>
            <a:p>
              <a:endParaRPr lang="en-US"/>
            </a:p>
          </p:txBody>
        </p:sp>
        <p:sp>
          <p:nvSpPr>
            <p:cNvPr id="10332" name="Line 377"/>
            <p:cNvSpPr>
              <a:spLocks noChangeShapeType="1"/>
            </p:cNvSpPr>
            <p:nvPr/>
          </p:nvSpPr>
          <p:spPr bwMode="auto">
            <a:xfrm>
              <a:off x="4093" y="1378"/>
              <a:ext cx="134" cy="0"/>
            </a:xfrm>
            <a:prstGeom prst="line">
              <a:avLst/>
            </a:prstGeom>
            <a:noFill/>
            <a:ln w="4763">
              <a:solidFill>
                <a:srgbClr val="000000"/>
              </a:solidFill>
              <a:round/>
              <a:headEnd/>
              <a:tailEnd/>
            </a:ln>
          </p:spPr>
          <p:txBody>
            <a:bodyPr/>
            <a:lstStyle/>
            <a:p>
              <a:endParaRPr lang="en-US"/>
            </a:p>
          </p:txBody>
        </p:sp>
        <p:sp>
          <p:nvSpPr>
            <p:cNvPr id="10333" name="Freeform 378"/>
            <p:cNvSpPr>
              <a:spLocks/>
            </p:cNvSpPr>
            <p:nvPr/>
          </p:nvSpPr>
          <p:spPr bwMode="auto">
            <a:xfrm>
              <a:off x="3471" y="1653"/>
              <a:ext cx="701" cy="27"/>
            </a:xfrm>
            <a:custGeom>
              <a:avLst/>
              <a:gdLst>
                <a:gd name="T0" fmla="*/ 677 w 701"/>
                <a:gd name="T1" fmla="*/ 27 h 27"/>
                <a:gd name="T2" fmla="*/ 0 w 701"/>
                <a:gd name="T3" fmla="*/ 14 h 27"/>
                <a:gd name="T4" fmla="*/ 0 w 701"/>
                <a:gd name="T5" fmla="*/ 24 h 27"/>
                <a:gd name="T6" fmla="*/ 701 w 701"/>
                <a:gd name="T7" fmla="*/ 0 h 27"/>
                <a:gd name="T8" fmla="*/ 677 w 701"/>
                <a:gd name="T9" fmla="*/ 27 h 27"/>
                <a:gd name="T10" fmla="*/ 0 60000 65536"/>
                <a:gd name="T11" fmla="*/ 0 60000 65536"/>
                <a:gd name="T12" fmla="*/ 0 60000 65536"/>
                <a:gd name="T13" fmla="*/ 0 60000 65536"/>
                <a:gd name="T14" fmla="*/ 0 60000 65536"/>
                <a:gd name="T15" fmla="*/ 0 w 701"/>
                <a:gd name="T16" fmla="*/ 0 h 27"/>
                <a:gd name="T17" fmla="*/ 701 w 701"/>
                <a:gd name="T18" fmla="*/ 27 h 27"/>
              </a:gdLst>
              <a:ahLst/>
              <a:cxnLst>
                <a:cxn ang="T10">
                  <a:pos x="T0" y="T1"/>
                </a:cxn>
                <a:cxn ang="T11">
                  <a:pos x="T2" y="T3"/>
                </a:cxn>
                <a:cxn ang="T12">
                  <a:pos x="T4" y="T5"/>
                </a:cxn>
                <a:cxn ang="T13">
                  <a:pos x="T6" y="T7"/>
                </a:cxn>
                <a:cxn ang="T14">
                  <a:pos x="T8" y="T9"/>
                </a:cxn>
              </a:cxnLst>
              <a:rect l="T15" t="T16" r="T17" b="T18"/>
              <a:pathLst>
                <a:path w="701" h="27">
                  <a:moveTo>
                    <a:pt x="677" y="27"/>
                  </a:moveTo>
                  <a:lnTo>
                    <a:pt x="0" y="14"/>
                  </a:lnTo>
                  <a:lnTo>
                    <a:pt x="0" y="24"/>
                  </a:lnTo>
                  <a:lnTo>
                    <a:pt x="701" y="0"/>
                  </a:lnTo>
                  <a:lnTo>
                    <a:pt x="677" y="27"/>
                  </a:lnTo>
                  <a:close/>
                </a:path>
              </a:pathLst>
            </a:custGeom>
            <a:solidFill>
              <a:srgbClr val="00A0FF"/>
            </a:solidFill>
            <a:ln w="9525">
              <a:noFill/>
              <a:round/>
              <a:headEnd/>
              <a:tailEnd/>
            </a:ln>
          </p:spPr>
          <p:txBody>
            <a:bodyPr/>
            <a:lstStyle/>
            <a:p>
              <a:endParaRPr lang="en-US"/>
            </a:p>
          </p:txBody>
        </p:sp>
        <p:sp>
          <p:nvSpPr>
            <p:cNvPr id="10334" name="Freeform 379"/>
            <p:cNvSpPr>
              <a:spLocks/>
            </p:cNvSpPr>
            <p:nvPr/>
          </p:nvSpPr>
          <p:spPr bwMode="auto">
            <a:xfrm>
              <a:off x="3471" y="1653"/>
              <a:ext cx="701" cy="27"/>
            </a:xfrm>
            <a:custGeom>
              <a:avLst/>
              <a:gdLst>
                <a:gd name="T0" fmla="*/ 677 w 701"/>
                <a:gd name="T1" fmla="*/ 27 h 27"/>
                <a:gd name="T2" fmla="*/ 0 w 701"/>
                <a:gd name="T3" fmla="*/ 14 h 27"/>
                <a:gd name="T4" fmla="*/ 0 w 701"/>
                <a:gd name="T5" fmla="*/ 24 h 27"/>
                <a:gd name="T6" fmla="*/ 701 w 701"/>
                <a:gd name="T7" fmla="*/ 0 h 27"/>
                <a:gd name="T8" fmla="*/ 677 w 701"/>
                <a:gd name="T9" fmla="*/ 27 h 27"/>
                <a:gd name="T10" fmla="*/ 0 60000 65536"/>
                <a:gd name="T11" fmla="*/ 0 60000 65536"/>
                <a:gd name="T12" fmla="*/ 0 60000 65536"/>
                <a:gd name="T13" fmla="*/ 0 60000 65536"/>
                <a:gd name="T14" fmla="*/ 0 60000 65536"/>
                <a:gd name="T15" fmla="*/ 0 w 701"/>
                <a:gd name="T16" fmla="*/ 0 h 27"/>
                <a:gd name="T17" fmla="*/ 701 w 701"/>
                <a:gd name="T18" fmla="*/ 27 h 27"/>
              </a:gdLst>
              <a:ahLst/>
              <a:cxnLst>
                <a:cxn ang="T10">
                  <a:pos x="T0" y="T1"/>
                </a:cxn>
                <a:cxn ang="T11">
                  <a:pos x="T2" y="T3"/>
                </a:cxn>
                <a:cxn ang="T12">
                  <a:pos x="T4" y="T5"/>
                </a:cxn>
                <a:cxn ang="T13">
                  <a:pos x="T6" y="T7"/>
                </a:cxn>
                <a:cxn ang="T14">
                  <a:pos x="T8" y="T9"/>
                </a:cxn>
              </a:cxnLst>
              <a:rect l="T15" t="T16" r="T17" b="T18"/>
              <a:pathLst>
                <a:path w="701" h="27">
                  <a:moveTo>
                    <a:pt x="677" y="27"/>
                  </a:moveTo>
                  <a:lnTo>
                    <a:pt x="0" y="14"/>
                  </a:lnTo>
                  <a:lnTo>
                    <a:pt x="0" y="24"/>
                  </a:lnTo>
                  <a:lnTo>
                    <a:pt x="701" y="0"/>
                  </a:lnTo>
                  <a:lnTo>
                    <a:pt x="677" y="27"/>
                  </a:lnTo>
                </a:path>
              </a:pathLst>
            </a:custGeom>
            <a:noFill/>
            <a:ln w="4763">
              <a:solidFill>
                <a:srgbClr val="00A0FF"/>
              </a:solidFill>
              <a:prstDash val="solid"/>
              <a:round/>
              <a:headEnd/>
              <a:tailEnd/>
            </a:ln>
          </p:spPr>
          <p:txBody>
            <a:bodyPr/>
            <a:lstStyle/>
            <a:p>
              <a:endParaRPr lang="en-US"/>
            </a:p>
          </p:txBody>
        </p:sp>
        <p:sp>
          <p:nvSpPr>
            <p:cNvPr id="10335" name="Line 380"/>
            <p:cNvSpPr>
              <a:spLocks noChangeShapeType="1"/>
            </p:cNvSpPr>
            <p:nvPr/>
          </p:nvSpPr>
          <p:spPr bwMode="auto">
            <a:xfrm>
              <a:off x="4138" y="1632"/>
              <a:ext cx="48" cy="0"/>
            </a:xfrm>
            <a:prstGeom prst="line">
              <a:avLst/>
            </a:prstGeom>
            <a:noFill/>
            <a:ln w="4763">
              <a:solidFill>
                <a:srgbClr val="000000"/>
              </a:solidFill>
              <a:round/>
              <a:headEnd/>
              <a:tailEnd/>
            </a:ln>
          </p:spPr>
          <p:txBody>
            <a:bodyPr/>
            <a:lstStyle/>
            <a:p>
              <a:endParaRPr lang="en-US"/>
            </a:p>
          </p:txBody>
        </p:sp>
        <p:sp>
          <p:nvSpPr>
            <p:cNvPr id="10336" name="Line 381"/>
            <p:cNvSpPr>
              <a:spLocks noChangeShapeType="1"/>
            </p:cNvSpPr>
            <p:nvPr/>
          </p:nvSpPr>
          <p:spPr bwMode="auto">
            <a:xfrm>
              <a:off x="3330" y="1670"/>
              <a:ext cx="2131" cy="0"/>
            </a:xfrm>
            <a:prstGeom prst="line">
              <a:avLst/>
            </a:prstGeom>
            <a:noFill/>
            <a:ln w="4763">
              <a:solidFill>
                <a:srgbClr val="FF0000"/>
              </a:solidFill>
              <a:round/>
              <a:headEnd/>
              <a:tailEnd/>
            </a:ln>
          </p:spPr>
          <p:txBody>
            <a:bodyPr/>
            <a:lstStyle/>
            <a:p>
              <a:endParaRPr lang="en-US"/>
            </a:p>
          </p:txBody>
        </p:sp>
        <p:sp>
          <p:nvSpPr>
            <p:cNvPr id="10337" name="Line 382"/>
            <p:cNvSpPr>
              <a:spLocks noChangeShapeType="1"/>
            </p:cNvSpPr>
            <p:nvPr/>
          </p:nvSpPr>
          <p:spPr bwMode="auto">
            <a:xfrm flipV="1">
              <a:off x="3017" y="1670"/>
              <a:ext cx="292" cy="100"/>
            </a:xfrm>
            <a:prstGeom prst="line">
              <a:avLst/>
            </a:prstGeom>
            <a:noFill/>
            <a:ln w="4763">
              <a:solidFill>
                <a:srgbClr val="FF0000"/>
              </a:solidFill>
              <a:round/>
              <a:headEnd/>
              <a:tailEnd/>
            </a:ln>
          </p:spPr>
          <p:txBody>
            <a:bodyPr/>
            <a:lstStyle/>
            <a:p>
              <a:endParaRPr lang="en-US"/>
            </a:p>
          </p:txBody>
        </p:sp>
        <p:sp>
          <p:nvSpPr>
            <p:cNvPr id="10338" name="Oval 383"/>
            <p:cNvSpPr>
              <a:spLocks noChangeArrowheads="1"/>
            </p:cNvSpPr>
            <p:nvPr/>
          </p:nvSpPr>
          <p:spPr bwMode="auto">
            <a:xfrm>
              <a:off x="3272" y="1622"/>
              <a:ext cx="99" cy="100"/>
            </a:xfrm>
            <a:prstGeom prst="ellipse">
              <a:avLst/>
            </a:prstGeom>
            <a:solidFill>
              <a:srgbClr val="FFFFFF"/>
            </a:solidFill>
            <a:ln w="9525">
              <a:noFill/>
              <a:round/>
              <a:headEnd/>
              <a:tailEnd/>
            </a:ln>
          </p:spPr>
          <p:txBody>
            <a:bodyPr/>
            <a:lstStyle/>
            <a:p>
              <a:endParaRPr lang="en-US"/>
            </a:p>
          </p:txBody>
        </p:sp>
        <p:sp>
          <p:nvSpPr>
            <p:cNvPr id="10339" name="Oval 384"/>
            <p:cNvSpPr>
              <a:spLocks noChangeArrowheads="1"/>
            </p:cNvSpPr>
            <p:nvPr/>
          </p:nvSpPr>
          <p:spPr bwMode="auto">
            <a:xfrm>
              <a:off x="3272" y="1622"/>
              <a:ext cx="99" cy="100"/>
            </a:xfrm>
            <a:prstGeom prst="ellipse">
              <a:avLst/>
            </a:prstGeom>
            <a:noFill/>
            <a:ln w="4763">
              <a:solidFill>
                <a:srgbClr val="000000"/>
              </a:solidFill>
              <a:round/>
              <a:headEnd/>
              <a:tailEnd/>
            </a:ln>
          </p:spPr>
          <p:txBody>
            <a:bodyPr/>
            <a:lstStyle/>
            <a:p>
              <a:endParaRPr lang="en-US"/>
            </a:p>
          </p:txBody>
        </p:sp>
        <p:sp>
          <p:nvSpPr>
            <p:cNvPr id="10340" name="Freeform 385"/>
            <p:cNvSpPr>
              <a:spLocks/>
            </p:cNvSpPr>
            <p:nvPr/>
          </p:nvSpPr>
          <p:spPr bwMode="auto">
            <a:xfrm>
              <a:off x="2976" y="1715"/>
              <a:ext cx="76" cy="110"/>
            </a:xfrm>
            <a:custGeom>
              <a:avLst/>
              <a:gdLst>
                <a:gd name="T0" fmla="*/ 45 w 76"/>
                <a:gd name="T1" fmla="*/ 0 h 110"/>
                <a:gd name="T2" fmla="*/ 76 w 76"/>
                <a:gd name="T3" fmla="*/ 93 h 110"/>
                <a:gd name="T4" fmla="*/ 27 w 76"/>
                <a:gd name="T5" fmla="*/ 110 h 110"/>
                <a:gd name="T6" fmla="*/ 0 w 76"/>
                <a:gd name="T7" fmla="*/ 17 h 110"/>
                <a:gd name="T8" fmla="*/ 45 w 76"/>
                <a:gd name="T9" fmla="*/ 0 h 110"/>
                <a:gd name="T10" fmla="*/ 0 60000 65536"/>
                <a:gd name="T11" fmla="*/ 0 60000 65536"/>
                <a:gd name="T12" fmla="*/ 0 60000 65536"/>
                <a:gd name="T13" fmla="*/ 0 60000 65536"/>
                <a:gd name="T14" fmla="*/ 0 60000 65536"/>
                <a:gd name="T15" fmla="*/ 0 w 76"/>
                <a:gd name="T16" fmla="*/ 0 h 110"/>
                <a:gd name="T17" fmla="*/ 76 w 76"/>
                <a:gd name="T18" fmla="*/ 110 h 110"/>
              </a:gdLst>
              <a:ahLst/>
              <a:cxnLst>
                <a:cxn ang="T10">
                  <a:pos x="T0" y="T1"/>
                </a:cxn>
                <a:cxn ang="T11">
                  <a:pos x="T2" y="T3"/>
                </a:cxn>
                <a:cxn ang="T12">
                  <a:pos x="T4" y="T5"/>
                </a:cxn>
                <a:cxn ang="T13">
                  <a:pos x="T6" y="T7"/>
                </a:cxn>
                <a:cxn ang="T14">
                  <a:pos x="T8" y="T9"/>
                </a:cxn>
              </a:cxnLst>
              <a:rect l="T15" t="T16" r="T17" b="T18"/>
              <a:pathLst>
                <a:path w="76" h="110">
                  <a:moveTo>
                    <a:pt x="45" y="0"/>
                  </a:moveTo>
                  <a:lnTo>
                    <a:pt x="76" y="93"/>
                  </a:lnTo>
                  <a:lnTo>
                    <a:pt x="27" y="110"/>
                  </a:lnTo>
                  <a:lnTo>
                    <a:pt x="0" y="17"/>
                  </a:lnTo>
                  <a:lnTo>
                    <a:pt x="45" y="0"/>
                  </a:lnTo>
                  <a:close/>
                </a:path>
              </a:pathLst>
            </a:custGeom>
            <a:solidFill>
              <a:srgbClr val="FFFFFF"/>
            </a:solidFill>
            <a:ln w="9525">
              <a:noFill/>
              <a:round/>
              <a:headEnd/>
              <a:tailEnd/>
            </a:ln>
          </p:spPr>
          <p:txBody>
            <a:bodyPr/>
            <a:lstStyle/>
            <a:p>
              <a:endParaRPr lang="en-US"/>
            </a:p>
          </p:txBody>
        </p:sp>
        <p:sp>
          <p:nvSpPr>
            <p:cNvPr id="10341" name="Freeform 386"/>
            <p:cNvSpPr>
              <a:spLocks/>
            </p:cNvSpPr>
            <p:nvPr/>
          </p:nvSpPr>
          <p:spPr bwMode="auto">
            <a:xfrm>
              <a:off x="2976" y="1715"/>
              <a:ext cx="76" cy="110"/>
            </a:xfrm>
            <a:custGeom>
              <a:avLst/>
              <a:gdLst>
                <a:gd name="T0" fmla="*/ 45 w 76"/>
                <a:gd name="T1" fmla="*/ 0 h 110"/>
                <a:gd name="T2" fmla="*/ 76 w 76"/>
                <a:gd name="T3" fmla="*/ 93 h 110"/>
                <a:gd name="T4" fmla="*/ 27 w 76"/>
                <a:gd name="T5" fmla="*/ 110 h 110"/>
                <a:gd name="T6" fmla="*/ 0 w 76"/>
                <a:gd name="T7" fmla="*/ 17 h 110"/>
                <a:gd name="T8" fmla="*/ 45 w 76"/>
                <a:gd name="T9" fmla="*/ 0 h 110"/>
                <a:gd name="T10" fmla="*/ 0 60000 65536"/>
                <a:gd name="T11" fmla="*/ 0 60000 65536"/>
                <a:gd name="T12" fmla="*/ 0 60000 65536"/>
                <a:gd name="T13" fmla="*/ 0 60000 65536"/>
                <a:gd name="T14" fmla="*/ 0 60000 65536"/>
                <a:gd name="T15" fmla="*/ 0 w 76"/>
                <a:gd name="T16" fmla="*/ 0 h 110"/>
                <a:gd name="T17" fmla="*/ 76 w 76"/>
                <a:gd name="T18" fmla="*/ 110 h 110"/>
              </a:gdLst>
              <a:ahLst/>
              <a:cxnLst>
                <a:cxn ang="T10">
                  <a:pos x="T0" y="T1"/>
                </a:cxn>
                <a:cxn ang="T11">
                  <a:pos x="T2" y="T3"/>
                </a:cxn>
                <a:cxn ang="T12">
                  <a:pos x="T4" y="T5"/>
                </a:cxn>
                <a:cxn ang="T13">
                  <a:pos x="T6" y="T7"/>
                </a:cxn>
                <a:cxn ang="T14">
                  <a:pos x="T8" y="T9"/>
                </a:cxn>
              </a:cxnLst>
              <a:rect l="T15" t="T16" r="T17" b="T18"/>
              <a:pathLst>
                <a:path w="76" h="110">
                  <a:moveTo>
                    <a:pt x="45" y="0"/>
                  </a:moveTo>
                  <a:lnTo>
                    <a:pt x="76" y="93"/>
                  </a:lnTo>
                  <a:lnTo>
                    <a:pt x="27" y="110"/>
                  </a:lnTo>
                  <a:lnTo>
                    <a:pt x="0" y="17"/>
                  </a:lnTo>
                  <a:lnTo>
                    <a:pt x="45" y="0"/>
                  </a:lnTo>
                </a:path>
              </a:pathLst>
            </a:custGeom>
            <a:noFill/>
            <a:ln w="4763">
              <a:solidFill>
                <a:srgbClr val="000000"/>
              </a:solidFill>
              <a:prstDash val="solid"/>
              <a:round/>
              <a:headEnd/>
              <a:tailEnd/>
            </a:ln>
          </p:spPr>
          <p:txBody>
            <a:bodyPr/>
            <a:lstStyle/>
            <a:p>
              <a:endParaRPr lang="en-US"/>
            </a:p>
          </p:txBody>
        </p:sp>
        <p:sp>
          <p:nvSpPr>
            <p:cNvPr id="10342" name="Freeform 387"/>
            <p:cNvSpPr>
              <a:spLocks/>
            </p:cNvSpPr>
            <p:nvPr/>
          </p:nvSpPr>
          <p:spPr bwMode="auto">
            <a:xfrm>
              <a:off x="3172" y="1646"/>
              <a:ext cx="89" cy="113"/>
            </a:xfrm>
            <a:custGeom>
              <a:avLst/>
              <a:gdLst>
                <a:gd name="T0" fmla="*/ 55 w 89"/>
                <a:gd name="T1" fmla="*/ 0 h 113"/>
                <a:gd name="T2" fmla="*/ 89 w 89"/>
                <a:gd name="T3" fmla="*/ 93 h 113"/>
                <a:gd name="T4" fmla="*/ 31 w 89"/>
                <a:gd name="T5" fmla="*/ 113 h 113"/>
                <a:gd name="T6" fmla="*/ 0 w 89"/>
                <a:gd name="T7" fmla="*/ 21 h 113"/>
                <a:gd name="T8" fmla="*/ 55 w 89"/>
                <a:gd name="T9" fmla="*/ 0 h 113"/>
                <a:gd name="T10" fmla="*/ 0 60000 65536"/>
                <a:gd name="T11" fmla="*/ 0 60000 65536"/>
                <a:gd name="T12" fmla="*/ 0 60000 65536"/>
                <a:gd name="T13" fmla="*/ 0 60000 65536"/>
                <a:gd name="T14" fmla="*/ 0 60000 65536"/>
                <a:gd name="T15" fmla="*/ 0 w 89"/>
                <a:gd name="T16" fmla="*/ 0 h 113"/>
                <a:gd name="T17" fmla="*/ 89 w 89"/>
                <a:gd name="T18" fmla="*/ 113 h 113"/>
              </a:gdLst>
              <a:ahLst/>
              <a:cxnLst>
                <a:cxn ang="T10">
                  <a:pos x="T0" y="T1"/>
                </a:cxn>
                <a:cxn ang="T11">
                  <a:pos x="T2" y="T3"/>
                </a:cxn>
                <a:cxn ang="T12">
                  <a:pos x="T4" y="T5"/>
                </a:cxn>
                <a:cxn ang="T13">
                  <a:pos x="T6" y="T7"/>
                </a:cxn>
                <a:cxn ang="T14">
                  <a:pos x="T8" y="T9"/>
                </a:cxn>
              </a:cxnLst>
              <a:rect l="T15" t="T16" r="T17" b="T18"/>
              <a:pathLst>
                <a:path w="89" h="113">
                  <a:moveTo>
                    <a:pt x="55" y="0"/>
                  </a:moveTo>
                  <a:lnTo>
                    <a:pt x="89" y="93"/>
                  </a:lnTo>
                  <a:lnTo>
                    <a:pt x="31" y="113"/>
                  </a:lnTo>
                  <a:lnTo>
                    <a:pt x="0" y="21"/>
                  </a:lnTo>
                  <a:lnTo>
                    <a:pt x="55" y="0"/>
                  </a:lnTo>
                  <a:close/>
                </a:path>
              </a:pathLst>
            </a:custGeom>
            <a:solidFill>
              <a:srgbClr val="FFFFFF"/>
            </a:solidFill>
            <a:ln w="9525">
              <a:noFill/>
              <a:round/>
              <a:headEnd/>
              <a:tailEnd/>
            </a:ln>
          </p:spPr>
          <p:txBody>
            <a:bodyPr/>
            <a:lstStyle/>
            <a:p>
              <a:endParaRPr lang="en-US"/>
            </a:p>
          </p:txBody>
        </p:sp>
        <p:sp>
          <p:nvSpPr>
            <p:cNvPr id="10343" name="Freeform 388"/>
            <p:cNvSpPr>
              <a:spLocks/>
            </p:cNvSpPr>
            <p:nvPr/>
          </p:nvSpPr>
          <p:spPr bwMode="auto">
            <a:xfrm>
              <a:off x="3172" y="1646"/>
              <a:ext cx="89" cy="113"/>
            </a:xfrm>
            <a:custGeom>
              <a:avLst/>
              <a:gdLst>
                <a:gd name="T0" fmla="*/ 55 w 89"/>
                <a:gd name="T1" fmla="*/ 0 h 113"/>
                <a:gd name="T2" fmla="*/ 89 w 89"/>
                <a:gd name="T3" fmla="*/ 93 h 113"/>
                <a:gd name="T4" fmla="*/ 31 w 89"/>
                <a:gd name="T5" fmla="*/ 113 h 113"/>
                <a:gd name="T6" fmla="*/ 0 w 89"/>
                <a:gd name="T7" fmla="*/ 21 h 113"/>
                <a:gd name="T8" fmla="*/ 55 w 89"/>
                <a:gd name="T9" fmla="*/ 0 h 113"/>
                <a:gd name="T10" fmla="*/ 0 60000 65536"/>
                <a:gd name="T11" fmla="*/ 0 60000 65536"/>
                <a:gd name="T12" fmla="*/ 0 60000 65536"/>
                <a:gd name="T13" fmla="*/ 0 60000 65536"/>
                <a:gd name="T14" fmla="*/ 0 60000 65536"/>
                <a:gd name="T15" fmla="*/ 0 w 89"/>
                <a:gd name="T16" fmla="*/ 0 h 113"/>
                <a:gd name="T17" fmla="*/ 89 w 89"/>
                <a:gd name="T18" fmla="*/ 113 h 113"/>
              </a:gdLst>
              <a:ahLst/>
              <a:cxnLst>
                <a:cxn ang="T10">
                  <a:pos x="T0" y="T1"/>
                </a:cxn>
                <a:cxn ang="T11">
                  <a:pos x="T2" y="T3"/>
                </a:cxn>
                <a:cxn ang="T12">
                  <a:pos x="T4" y="T5"/>
                </a:cxn>
                <a:cxn ang="T13">
                  <a:pos x="T6" y="T7"/>
                </a:cxn>
                <a:cxn ang="T14">
                  <a:pos x="T8" y="T9"/>
                </a:cxn>
              </a:cxnLst>
              <a:rect l="T15" t="T16" r="T17" b="T18"/>
              <a:pathLst>
                <a:path w="89" h="113">
                  <a:moveTo>
                    <a:pt x="55" y="0"/>
                  </a:moveTo>
                  <a:lnTo>
                    <a:pt x="89" y="93"/>
                  </a:lnTo>
                  <a:lnTo>
                    <a:pt x="31" y="113"/>
                  </a:lnTo>
                  <a:lnTo>
                    <a:pt x="0" y="21"/>
                  </a:lnTo>
                  <a:lnTo>
                    <a:pt x="55" y="0"/>
                  </a:lnTo>
                </a:path>
              </a:pathLst>
            </a:custGeom>
            <a:noFill/>
            <a:ln w="4763">
              <a:solidFill>
                <a:srgbClr val="000000"/>
              </a:solidFill>
              <a:prstDash val="solid"/>
              <a:round/>
              <a:headEnd/>
              <a:tailEnd/>
            </a:ln>
          </p:spPr>
          <p:txBody>
            <a:bodyPr/>
            <a:lstStyle/>
            <a:p>
              <a:endParaRPr lang="en-US"/>
            </a:p>
          </p:txBody>
        </p:sp>
        <p:sp>
          <p:nvSpPr>
            <p:cNvPr id="10344" name="Freeform 389"/>
            <p:cNvSpPr>
              <a:spLocks/>
            </p:cNvSpPr>
            <p:nvPr/>
          </p:nvSpPr>
          <p:spPr bwMode="auto">
            <a:xfrm>
              <a:off x="3230" y="1653"/>
              <a:ext cx="35" cy="76"/>
            </a:xfrm>
            <a:custGeom>
              <a:avLst/>
              <a:gdLst>
                <a:gd name="T0" fmla="*/ 11 w 35"/>
                <a:gd name="T1" fmla="*/ 0 h 76"/>
                <a:gd name="T2" fmla="*/ 35 w 35"/>
                <a:gd name="T3" fmla="*/ 76 h 76"/>
                <a:gd name="T4" fmla="*/ 28 w 35"/>
                <a:gd name="T5" fmla="*/ 76 h 76"/>
                <a:gd name="T6" fmla="*/ 0 w 35"/>
                <a:gd name="T7" fmla="*/ 3 h 76"/>
                <a:gd name="T8" fmla="*/ 11 w 35"/>
                <a:gd name="T9" fmla="*/ 0 h 76"/>
                <a:gd name="T10" fmla="*/ 0 60000 65536"/>
                <a:gd name="T11" fmla="*/ 0 60000 65536"/>
                <a:gd name="T12" fmla="*/ 0 60000 65536"/>
                <a:gd name="T13" fmla="*/ 0 60000 65536"/>
                <a:gd name="T14" fmla="*/ 0 60000 65536"/>
                <a:gd name="T15" fmla="*/ 0 w 35"/>
                <a:gd name="T16" fmla="*/ 0 h 76"/>
                <a:gd name="T17" fmla="*/ 35 w 35"/>
                <a:gd name="T18" fmla="*/ 76 h 76"/>
              </a:gdLst>
              <a:ahLst/>
              <a:cxnLst>
                <a:cxn ang="T10">
                  <a:pos x="T0" y="T1"/>
                </a:cxn>
                <a:cxn ang="T11">
                  <a:pos x="T2" y="T3"/>
                </a:cxn>
                <a:cxn ang="T12">
                  <a:pos x="T4" y="T5"/>
                </a:cxn>
                <a:cxn ang="T13">
                  <a:pos x="T6" y="T7"/>
                </a:cxn>
                <a:cxn ang="T14">
                  <a:pos x="T8" y="T9"/>
                </a:cxn>
              </a:cxnLst>
              <a:rect l="T15" t="T16" r="T17" b="T18"/>
              <a:pathLst>
                <a:path w="35" h="76">
                  <a:moveTo>
                    <a:pt x="11" y="0"/>
                  </a:moveTo>
                  <a:lnTo>
                    <a:pt x="35" y="76"/>
                  </a:lnTo>
                  <a:lnTo>
                    <a:pt x="28" y="76"/>
                  </a:lnTo>
                  <a:lnTo>
                    <a:pt x="0" y="3"/>
                  </a:lnTo>
                  <a:lnTo>
                    <a:pt x="11" y="0"/>
                  </a:lnTo>
                  <a:close/>
                </a:path>
              </a:pathLst>
            </a:custGeom>
            <a:solidFill>
              <a:srgbClr val="FFFFFF"/>
            </a:solidFill>
            <a:ln w="9525">
              <a:noFill/>
              <a:round/>
              <a:headEnd/>
              <a:tailEnd/>
            </a:ln>
          </p:spPr>
          <p:txBody>
            <a:bodyPr/>
            <a:lstStyle/>
            <a:p>
              <a:endParaRPr lang="en-US"/>
            </a:p>
          </p:txBody>
        </p:sp>
        <p:sp>
          <p:nvSpPr>
            <p:cNvPr id="10345" name="Freeform 390"/>
            <p:cNvSpPr>
              <a:spLocks/>
            </p:cNvSpPr>
            <p:nvPr/>
          </p:nvSpPr>
          <p:spPr bwMode="auto">
            <a:xfrm>
              <a:off x="3230" y="1653"/>
              <a:ext cx="35" cy="76"/>
            </a:xfrm>
            <a:custGeom>
              <a:avLst/>
              <a:gdLst>
                <a:gd name="T0" fmla="*/ 11 w 35"/>
                <a:gd name="T1" fmla="*/ 0 h 76"/>
                <a:gd name="T2" fmla="*/ 35 w 35"/>
                <a:gd name="T3" fmla="*/ 76 h 76"/>
                <a:gd name="T4" fmla="*/ 28 w 35"/>
                <a:gd name="T5" fmla="*/ 76 h 76"/>
                <a:gd name="T6" fmla="*/ 0 w 35"/>
                <a:gd name="T7" fmla="*/ 3 h 76"/>
                <a:gd name="T8" fmla="*/ 11 w 35"/>
                <a:gd name="T9" fmla="*/ 0 h 76"/>
                <a:gd name="T10" fmla="*/ 0 60000 65536"/>
                <a:gd name="T11" fmla="*/ 0 60000 65536"/>
                <a:gd name="T12" fmla="*/ 0 60000 65536"/>
                <a:gd name="T13" fmla="*/ 0 60000 65536"/>
                <a:gd name="T14" fmla="*/ 0 60000 65536"/>
                <a:gd name="T15" fmla="*/ 0 w 35"/>
                <a:gd name="T16" fmla="*/ 0 h 76"/>
                <a:gd name="T17" fmla="*/ 35 w 35"/>
                <a:gd name="T18" fmla="*/ 76 h 76"/>
              </a:gdLst>
              <a:ahLst/>
              <a:cxnLst>
                <a:cxn ang="T10">
                  <a:pos x="T0" y="T1"/>
                </a:cxn>
                <a:cxn ang="T11">
                  <a:pos x="T2" y="T3"/>
                </a:cxn>
                <a:cxn ang="T12">
                  <a:pos x="T4" y="T5"/>
                </a:cxn>
                <a:cxn ang="T13">
                  <a:pos x="T6" y="T7"/>
                </a:cxn>
                <a:cxn ang="T14">
                  <a:pos x="T8" y="T9"/>
                </a:cxn>
              </a:cxnLst>
              <a:rect l="T15" t="T16" r="T17" b="T18"/>
              <a:pathLst>
                <a:path w="35" h="76">
                  <a:moveTo>
                    <a:pt x="11" y="0"/>
                  </a:moveTo>
                  <a:lnTo>
                    <a:pt x="35" y="76"/>
                  </a:lnTo>
                  <a:lnTo>
                    <a:pt x="28" y="76"/>
                  </a:lnTo>
                  <a:lnTo>
                    <a:pt x="0" y="3"/>
                  </a:lnTo>
                  <a:lnTo>
                    <a:pt x="11" y="0"/>
                  </a:lnTo>
                </a:path>
              </a:pathLst>
            </a:custGeom>
            <a:noFill/>
            <a:ln w="4763">
              <a:solidFill>
                <a:srgbClr val="000000"/>
              </a:solidFill>
              <a:prstDash val="solid"/>
              <a:round/>
              <a:headEnd/>
              <a:tailEnd/>
            </a:ln>
          </p:spPr>
          <p:txBody>
            <a:bodyPr/>
            <a:lstStyle/>
            <a:p>
              <a:endParaRPr lang="en-US"/>
            </a:p>
          </p:txBody>
        </p:sp>
        <p:sp>
          <p:nvSpPr>
            <p:cNvPr id="10346" name="Freeform 391"/>
            <p:cNvSpPr>
              <a:spLocks/>
            </p:cNvSpPr>
            <p:nvPr/>
          </p:nvSpPr>
          <p:spPr bwMode="auto">
            <a:xfrm>
              <a:off x="3168" y="1674"/>
              <a:ext cx="35" cy="79"/>
            </a:xfrm>
            <a:custGeom>
              <a:avLst/>
              <a:gdLst>
                <a:gd name="T0" fmla="*/ 7 w 35"/>
                <a:gd name="T1" fmla="*/ 0 h 79"/>
                <a:gd name="T2" fmla="*/ 35 w 35"/>
                <a:gd name="T3" fmla="*/ 75 h 79"/>
                <a:gd name="T4" fmla="*/ 24 w 35"/>
                <a:gd name="T5" fmla="*/ 79 h 79"/>
                <a:gd name="T6" fmla="*/ 0 w 35"/>
                <a:gd name="T7" fmla="*/ 3 h 79"/>
                <a:gd name="T8" fmla="*/ 7 w 35"/>
                <a:gd name="T9" fmla="*/ 0 h 79"/>
                <a:gd name="T10" fmla="*/ 0 60000 65536"/>
                <a:gd name="T11" fmla="*/ 0 60000 65536"/>
                <a:gd name="T12" fmla="*/ 0 60000 65536"/>
                <a:gd name="T13" fmla="*/ 0 60000 65536"/>
                <a:gd name="T14" fmla="*/ 0 60000 65536"/>
                <a:gd name="T15" fmla="*/ 0 w 35"/>
                <a:gd name="T16" fmla="*/ 0 h 79"/>
                <a:gd name="T17" fmla="*/ 35 w 35"/>
                <a:gd name="T18" fmla="*/ 79 h 79"/>
              </a:gdLst>
              <a:ahLst/>
              <a:cxnLst>
                <a:cxn ang="T10">
                  <a:pos x="T0" y="T1"/>
                </a:cxn>
                <a:cxn ang="T11">
                  <a:pos x="T2" y="T3"/>
                </a:cxn>
                <a:cxn ang="T12">
                  <a:pos x="T4" y="T5"/>
                </a:cxn>
                <a:cxn ang="T13">
                  <a:pos x="T6" y="T7"/>
                </a:cxn>
                <a:cxn ang="T14">
                  <a:pos x="T8" y="T9"/>
                </a:cxn>
              </a:cxnLst>
              <a:rect l="T15" t="T16" r="T17" b="T18"/>
              <a:pathLst>
                <a:path w="35" h="79">
                  <a:moveTo>
                    <a:pt x="7" y="0"/>
                  </a:moveTo>
                  <a:lnTo>
                    <a:pt x="35" y="75"/>
                  </a:lnTo>
                  <a:lnTo>
                    <a:pt x="24" y="79"/>
                  </a:lnTo>
                  <a:lnTo>
                    <a:pt x="0" y="3"/>
                  </a:lnTo>
                  <a:lnTo>
                    <a:pt x="7" y="0"/>
                  </a:lnTo>
                  <a:close/>
                </a:path>
              </a:pathLst>
            </a:custGeom>
            <a:solidFill>
              <a:srgbClr val="FFFFFF"/>
            </a:solidFill>
            <a:ln w="9525">
              <a:noFill/>
              <a:round/>
              <a:headEnd/>
              <a:tailEnd/>
            </a:ln>
          </p:spPr>
          <p:txBody>
            <a:bodyPr/>
            <a:lstStyle/>
            <a:p>
              <a:endParaRPr lang="en-US"/>
            </a:p>
          </p:txBody>
        </p:sp>
        <p:sp>
          <p:nvSpPr>
            <p:cNvPr id="10347" name="Freeform 392"/>
            <p:cNvSpPr>
              <a:spLocks/>
            </p:cNvSpPr>
            <p:nvPr/>
          </p:nvSpPr>
          <p:spPr bwMode="auto">
            <a:xfrm>
              <a:off x="3168" y="1674"/>
              <a:ext cx="35" cy="79"/>
            </a:xfrm>
            <a:custGeom>
              <a:avLst/>
              <a:gdLst>
                <a:gd name="T0" fmla="*/ 7 w 35"/>
                <a:gd name="T1" fmla="*/ 0 h 79"/>
                <a:gd name="T2" fmla="*/ 35 w 35"/>
                <a:gd name="T3" fmla="*/ 75 h 79"/>
                <a:gd name="T4" fmla="*/ 24 w 35"/>
                <a:gd name="T5" fmla="*/ 79 h 79"/>
                <a:gd name="T6" fmla="*/ 0 w 35"/>
                <a:gd name="T7" fmla="*/ 3 h 79"/>
                <a:gd name="T8" fmla="*/ 7 w 35"/>
                <a:gd name="T9" fmla="*/ 0 h 79"/>
                <a:gd name="T10" fmla="*/ 0 60000 65536"/>
                <a:gd name="T11" fmla="*/ 0 60000 65536"/>
                <a:gd name="T12" fmla="*/ 0 60000 65536"/>
                <a:gd name="T13" fmla="*/ 0 60000 65536"/>
                <a:gd name="T14" fmla="*/ 0 60000 65536"/>
                <a:gd name="T15" fmla="*/ 0 w 35"/>
                <a:gd name="T16" fmla="*/ 0 h 79"/>
                <a:gd name="T17" fmla="*/ 35 w 35"/>
                <a:gd name="T18" fmla="*/ 79 h 79"/>
              </a:gdLst>
              <a:ahLst/>
              <a:cxnLst>
                <a:cxn ang="T10">
                  <a:pos x="T0" y="T1"/>
                </a:cxn>
                <a:cxn ang="T11">
                  <a:pos x="T2" y="T3"/>
                </a:cxn>
                <a:cxn ang="T12">
                  <a:pos x="T4" y="T5"/>
                </a:cxn>
                <a:cxn ang="T13">
                  <a:pos x="T6" y="T7"/>
                </a:cxn>
                <a:cxn ang="T14">
                  <a:pos x="T8" y="T9"/>
                </a:cxn>
              </a:cxnLst>
              <a:rect l="T15" t="T16" r="T17" b="T18"/>
              <a:pathLst>
                <a:path w="35" h="79">
                  <a:moveTo>
                    <a:pt x="7" y="0"/>
                  </a:moveTo>
                  <a:lnTo>
                    <a:pt x="35" y="75"/>
                  </a:lnTo>
                  <a:lnTo>
                    <a:pt x="24" y="79"/>
                  </a:lnTo>
                  <a:lnTo>
                    <a:pt x="0" y="3"/>
                  </a:lnTo>
                  <a:lnTo>
                    <a:pt x="7" y="0"/>
                  </a:lnTo>
                </a:path>
              </a:pathLst>
            </a:custGeom>
            <a:noFill/>
            <a:ln w="4763">
              <a:solidFill>
                <a:srgbClr val="000000"/>
              </a:solidFill>
              <a:prstDash val="solid"/>
              <a:round/>
              <a:headEnd/>
              <a:tailEnd/>
            </a:ln>
          </p:spPr>
          <p:txBody>
            <a:bodyPr/>
            <a:lstStyle/>
            <a:p>
              <a:endParaRPr lang="en-US"/>
            </a:p>
          </p:txBody>
        </p:sp>
        <p:sp>
          <p:nvSpPr>
            <p:cNvPr id="10348" name="Freeform 393"/>
            <p:cNvSpPr>
              <a:spLocks/>
            </p:cNvSpPr>
            <p:nvPr/>
          </p:nvSpPr>
          <p:spPr bwMode="auto">
            <a:xfrm>
              <a:off x="3065" y="1684"/>
              <a:ext cx="86" cy="110"/>
            </a:xfrm>
            <a:custGeom>
              <a:avLst/>
              <a:gdLst>
                <a:gd name="T0" fmla="*/ 55 w 86"/>
                <a:gd name="T1" fmla="*/ 0 h 110"/>
                <a:gd name="T2" fmla="*/ 86 w 86"/>
                <a:gd name="T3" fmla="*/ 93 h 110"/>
                <a:gd name="T4" fmla="*/ 31 w 86"/>
                <a:gd name="T5" fmla="*/ 110 h 110"/>
                <a:gd name="T6" fmla="*/ 0 w 86"/>
                <a:gd name="T7" fmla="*/ 17 h 110"/>
                <a:gd name="T8" fmla="*/ 55 w 86"/>
                <a:gd name="T9" fmla="*/ 0 h 110"/>
                <a:gd name="T10" fmla="*/ 0 60000 65536"/>
                <a:gd name="T11" fmla="*/ 0 60000 65536"/>
                <a:gd name="T12" fmla="*/ 0 60000 65536"/>
                <a:gd name="T13" fmla="*/ 0 60000 65536"/>
                <a:gd name="T14" fmla="*/ 0 60000 65536"/>
                <a:gd name="T15" fmla="*/ 0 w 86"/>
                <a:gd name="T16" fmla="*/ 0 h 110"/>
                <a:gd name="T17" fmla="*/ 86 w 86"/>
                <a:gd name="T18" fmla="*/ 110 h 110"/>
              </a:gdLst>
              <a:ahLst/>
              <a:cxnLst>
                <a:cxn ang="T10">
                  <a:pos x="T0" y="T1"/>
                </a:cxn>
                <a:cxn ang="T11">
                  <a:pos x="T2" y="T3"/>
                </a:cxn>
                <a:cxn ang="T12">
                  <a:pos x="T4" y="T5"/>
                </a:cxn>
                <a:cxn ang="T13">
                  <a:pos x="T6" y="T7"/>
                </a:cxn>
                <a:cxn ang="T14">
                  <a:pos x="T8" y="T9"/>
                </a:cxn>
              </a:cxnLst>
              <a:rect l="T15" t="T16" r="T17" b="T18"/>
              <a:pathLst>
                <a:path w="86" h="110">
                  <a:moveTo>
                    <a:pt x="55" y="0"/>
                  </a:moveTo>
                  <a:lnTo>
                    <a:pt x="86" y="93"/>
                  </a:lnTo>
                  <a:lnTo>
                    <a:pt x="31" y="110"/>
                  </a:lnTo>
                  <a:lnTo>
                    <a:pt x="0" y="17"/>
                  </a:lnTo>
                  <a:lnTo>
                    <a:pt x="55" y="0"/>
                  </a:lnTo>
                  <a:close/>
                </a:path>
              </a:pathLst>
            </a:custGeom>
            <a:solidFill>
              <a:srgbClr val="FFFFFF"/>
            </a:solidFill>
            <a:ln w="9525">
              <a:noFill/>
              <a:round/>
              <a:headEnd/>
              <a:tailEnd/>
            </a:ln>
          </p:spPr>
          <p:txBody>
            <a:bodyPr/>
            <a:lstStyle/>
            <a:p>
              <a:endParaRPr lang="en-US"/>
            </a:p>
          </p:txBody>
        </p:sp>
        <p:sp>
          <p:nvSpPr>
            <p:cNvPr id="10349" name="Freeform 394"/>
            <p:cNvSpPr>
              <a:spLocks/>
            </p:cNvSpPr>
            <p:nvPr/>
          </p:nvSpPr>
          <p:spPr bwMode="auto">
            <a:xfrm>
              <a:off x="3065" y="1684"/>
              <a:ext cx="86" cy="110"/>
            </a:xfrm>
            <a:custGeom>
              <a:avLst/>
              <a:gdLst>
                <a:gd name="T0" fmla="*/ 55 w 86"/>
                <a:gd name="T1" fmla="*/ 0 h 110"/>
                <a:gd name="T2" fmla="*/ 86 w 86"/>
                <a:gd name="T3" fmla="*/ 93 h 110"/>
                <a:gd name="T4" fmla="*/ 31 w 86"/>
                <a:gd name="T5" fmla="*/ 110 h 110"/>
                <a:gd name="T6" fmla="*/ 0 w 86"/>
                <a:gd name="T7" fmla="*/ 17 h 110"/>
                <a:gd name="T8" fmla="*/ 55 w 86"/>
                <a:gd name="T9" fmla="*/ 0 h 110"/>
                <a:gd name="T10" fmla="*/ 0 60000 65536"/>
                <a:gd name="T11" fmla="*/ 0 60000 65536"/>
                <a:gd name="T12" fmla="*/ 0 60000 65536"/>
                <a:gd name="T13" fmla="*/ 0 60000 65536"/>
                <a:gd name="T14" fmla="*/ 0 60000 65536"/>
                <a:gd name="T15" fmla="*/ 0 w 86"/>
                <a:gd name="T16" fmla="*/ 0 h 110"/>
                <a:gd name="T17" fmla="*/ 86 w 86"/>
                <a:gd name="T18" fmla="*/ 110 h 110"/>
              </a:gdLst>
              <a:ahLst/>
              <a:cxnLst>
                <a:cxn ang="T10">
                  <a:pos x="T0" y="T1"/>
                </a:cxn>
                <a:cxn ang="T11">
                  <a:pos x="T2" y="T3"/>
                </a:cxn>
                <a:cxn ang="T12">
                  <a:pos x="T4" y="T5"/>
                </a:cxn>
                <a:cxn ang="T13">
                  <a:pos x="T6" y="T7"/>
                </a:cxn>
                <a:cxn ang="T14">
                  <a:pos x="T8" y="T9"/>
                </a:cxn>
              </a:cxnLst>
              <a:rect l="T15" t="T16" r="T17" b="T18"/>
              <a:pathLst>
                <a:path w="86" h="110">
                  <a:moveTo>
                    <a:pt x="55" y="0"/>
                  </a:moveTo>
                  <a:lnTo>
                    <a:pt x="86" y="93"/>
                  </a:lnTo>
                  <a:lnTo>
                    <a:pt x="31" y="110"/>
                  </a:lnTo>
                  <a:lnTo>
                    <a:pt x="0" y="17"/>
                  </a:lnTo>
                  <a:lnTo>
                    <a:pt x="55" y="0"/>
                  </a:lnTo>
                </a:path>
              </a:pathLst>
            </a:custGeom>
            <a:noFill/>
            <a:ln w="4763">
              <a:solidFill>
                <a:srgbClr val="000000"/>
              </a:solidFill>
              <a:prstDash val="solid"/>
              <a:round/>
              <a:headEnd/>
              <a:tailEnd/>
            </a:ln>
          </p:spPr>
          <p:txBody>
            <a:bodyPr/>
            <a:lstStyle/>
            <a:p>
              <a:endParaRPr lang="en-US"/>
            </a:p>
          </p:txBody>
        </p:sp>
        <p:sp>
          <p:nvSpPr>
            <p:cNvPr id="10350" name="Freeform 395"/>
            <p:cNvSpPr>
              <a:spLocks/>
            </p:cNvSpPr>
            <p:nvPr/>
          </p:nvSpPr>
          <p:spPr bwMode="auto">
            <a:xfrm>
              <a:off x="3124" y="1691"/>
              <a:ext cx="31" cy="75"/>
            </a:xfrm>
            <a:custGeom>
              <a:avLst/>
              <a:gdLst>
                <a:gd name="T0" fmla="*/ 7 w 31"/>
                <a:gd name="T1" fmla="*/ 0 h 75"/>
                <a:gd name="T2" fmla="*/ 31 w 31"/>
                <a:gd name="T3" fmla="*/ 72 h 75"/>
                <a:gd name="T4" fmla="*/ 24 w 31"/>
                <a:gd name="T5" fmla="*/ 75 h 75"/>
                <a:gd name="T6" fmla="*/ 0 w 31"/>
                <a:gd name="T7" fmla="*/ 3 h 75"/>
                <a:gd name="T8" fmla="*/ 7 w 31"/>
                <a:gd name="T9" fmla="*/ 0 h 75"/>
                <a:gd name="T10" fmla="*/ 0 60000 65536"/>
                <a:gd name="T11" fmla="*/ 0 60000 65536"/>
                <a:gd name="T12" fmla="*/ 0 60000 65536"/>
                <a:gd name="T13" fmla="*/ 0 60000 65536"/>
                <a:gd name="T14" fmla="*/ 0 60000 65536"/>
                <a:gd name="T15" fmla="*/ 0 w 31"/>
                <a:gd name="T16" fmla="*/ 0 h 75"/>
                <a:gd name="T17" fmla="*/ 31 w 31"/>
                <a:gd name="T18" fmla="*/ 75 h 75"/>
              </a:gdLst>
              <a:ahLst/>
              <a:cxnLst>
                <a:cxn ang="T10">
                  <a:pos x="T0" y="T1"/>
                </a:cxn>
                <a:cxn ang="T11">
                  <a:pos x="T2" y="T3"/>
                </a:cxn>
                <a:cxn ang="T12">
                  <a:pos x="T4" y="T5"/>
                </a:cxn>
                <a:cxn ang="T13">
                  <a:pos x="T6" y="T7"/>
                </a:cxn>
                <a:cxn ang="T14">
                  <a:pos x="T8" y="T9"/>
                </a:cxn>
              </a:cxnLst>
              <a:rect l="T15" t="T16" r="T17" b="T18"/>
              <a:pathLst>
                <a:path w="31" h="75">
                  <a:moveTo>
                    <a:pt x="7" y="0"/>
                  </a:moveTo>
                  <a:lnTo>
                    <a:pt x="31" y="72"/>
                  </a:lnTo>
                  <a:lnTo>
                    <a:pt x="24" y="75"/>
                  </a:lnTo>
                  <a:lnTo>
                    <a:pt x="0" y="3"/>
                  </a:lnTo>
                  <a:lnTo>
                    <a:pt x="7" y="0"/>
                  </a:lnTo>
                  <a:close/>
                </a:path>
              </a:pathLst>
            </a:custGeom>
            <a:solidFill>
              <a:srgbClr val="FFFFFF"/>
            </a:solidFill>
            <a:ln w="9525">
              <a:noFill/>
              <a:round/>
              <a:headEnd/>
              <a:tailEnd/>
            </a:ln>
          </p:spPr>
          <p:txBody>
            <a:bodyPr/>
            <a:lstStyle/>
            <a:p>
              <a:endParaRPr lang="en-US"/>
            </a:p>
          </p:txBody>
        </p:sp>
        <p:sp>
          <p:nvSpPr>
            <p:cNvPr id="10351" name="Freeform 396"/>
            <p:cNvSpPr>
              <a:spLocks/>
            </p:cNvSpPr>
            <p:nvPr/>
          </p:nvSpPr>
          <p:spPr bwMode="auto">
            <a:xfrm>
              <a:off x="3124" y="1691"/>
              <a:ext cx="31" cy="75"/>
            </a:xfrm>
            <a:custGeom>
              <a:avLst/>
              <a:gdLst>
                <a:gd name="T0" fmla="*/ 7 w 31"/>
                <a:gd name="T1" fmla="*/ 0 h 75"/>
                <a:gd name="T2" fmla="*/ 31 w 31"/>
                <a:gd name="T3" fmla="*/ 72 h 75"/>
                <a:gd name="T4" fmla="*/ 24 w 31"/>
                <a:gd name="T5" fmla="*/ 75 h 75"/>
                <a:gd name="T6" fmla="*/ 0 w 31"/>
                <a:gd name="T7" fmla="*/ 3 h 75"/>
                <a:gd name="T8" fmla="*/ 7 w 31"/>
                <a:gd name="T9" fmla="*/ 0 h 75"/>
                <a:gd name="T10" fmla="*/ 0 60000 65536"/>
                <a:gd name="T11" fmla="*/ 0 60000 65536"/>
                <a:gd name="T12" fmla="*/ 0 60000 65536"/>
                <a:gd name="T13" fmla="*/ 0 60000 65536"/>
                <a:gd name="T14" fmla="*/ 0 60000 65536"/>
                <a:gd name="T15" fmla="*/ 0 w 31"/>
                <a:gd name="T16" fmla="*/ 0 h 75"/>
                <a:gd name="T17" fmla="*/ 31 w 31"/>
                <a:gd name="T18" fmla="*/ 75 h 75"/>
              </a:gdLst>
              <a:ahLst/>
              <a:cxnLst>
                <a:cxn ang="T10">
                  <a:pos x="T0" y="T1"/>
                </a:cxn>
                <a:cxn ang="T11">
                  <a:pos x="T2" y="T3"/>
                </a:cxn>
                <a:cxn ang="T12">
                  <a:pos x="T4" y="T5"/>
                </a:cxn>
                <a:cxn ang="T13">
                  <a:pos x="T6" y="T7"/>
                </a:cxn>
                <a:cxn ang="T14">
                  <a:pos x="T8" y="T9"/>
                </a:cxn>
              </a:cxnLst>
              <a:rect l="T15" t="T16" r="T17" b="T18"/>
              <a:pathLst>
                <a:path w="31" h="75">
                  <a:moveTo>
                    <a:pt x="7" y="0"/>
                  </a:moveTo>
                  <a:lnTo>
                    <a:pt x="31" y="72"/>
                  </a:lnTo>
                  <a:lnTo>
                    <a:pt x="24" y="75"/>
                  </a:lnTo>
                  <a:lnTo>
                    <a:pt x="0" y="3"/>
                  </a:lnTo>
                  <a:lnTo>
                    <a:pt x="7" y="0"/>
                  </a:lnTo>
                </a:path>
              </a:pathLst>
            </a:custGeom>
            <a:noFill/>
            <a:ln w="4763">
              <a:solidFill>
                <a:srgbClr val="000000"/>
              </a:solidFill>
              <a:prstDash val="solid"/>
              <a:round/>
              <a:headEnd/>
              <a:tailEnd/>
            </a:ln>
          </p:spPr>
          <p:txBody>
            <a:bodyPr/>
            <a:lstStyle/>
            <a:p>
              <a:endParaRPr lang="en-US"/>
            </a:p>
          </p:txBody>
        </p:sp>
        <p:sp>
          <p:nvSpPr>
            <p:cNvPr id="10352" name="Freeform 397"/>
            <p:cNvSpPr>
              <a:spLocks/>
            </p:cNvSpPr>
            <p:nvPr/>
          </p:nvSpPr>
          <p:spPr bwMode="auto">
            <a:xfrm>
              <a:off x="3058" y="1711"/>
              <a:ext cx="35" cy="76"/>
            </a:xfrm>
            <a:custGeom>
              <a:avLst/>
              <a:gdLst>
                <a:gd name="T0" fmla="*/ 7 w 35"/>
                <a:gd name="T1" fmla="*/ 0 h 76"/>
                <a:gd name="T2" fmla="*/ 35 w 35"/>
                <a:gd name="T3" fmla="*/ 73 h 76"/>
                <a:gd name="T4" fmla="*/ 24 w 35"/>
                <a:gd name="T5" fmla="*/ 76 h 76"/>
                <a:gd name="T6" fmla="*/ 0 w 35"/>
                <a:gd name="T7" fmla="*/ 4 h 76"/>
                <a:gd name="T8" fmla="*/ 7 w 35"/>
                <a:gd name="T9" fmla="*/ 0 h 76"/>
                <a:gd name="T10" fmla="*/ 0 60000 65536"/>
                <a:gd name="T11" fmla="*/ 0 60000 65536"/>
                <a:gd name="T12" fmla="*/ 0 60000 65536"/>
                <a:gd name="T13" fmla="*/ 0 60000 65536"/>
                <a:gd name="T14" fmla="*/ 0 60000 65536"/>
                <a:gd name="T15" fmla="*/ 0 w 35"/>
                <a:gd name="T16" fmla="*/ 0 h 76"/>
                <a:gd name="T17" fmla="*/ 35 w 35"/>
                <a:gd name="T18" fmla="*/ 76 h 76"/>
              </a:gdLst>
              <a:ahLst/>
              <a:cxnLst>
                <a:cxn ang="T10">
                  <a:pos x="T0" y="T1"/>
                </a:cxn>
                <a:cxn ang="T11">
                  <a:pos x="T2" y="T3"/>
                </a:cxn>
                <a:cxn ang="T12">
                  <a:pos x="T4" y="T5"/>
                </a:cxn>
                <a:cxn ang="T13">
                  <a:pos x="T6" y="T7"/>
                </a:cxn>
                <a:cxn ang="T14">
                  <a:pos x="T8" y="T9"/>
                </a:cxn>
              </a:cxnLst>
              <a:rect l="T15" t="T16" r="T17" b="T18"/>
              <a:pathLst>
                <a:path w="35" h="76">
                  <a:moveTo>
                    <a:pt x="7" y="0"/>
                  </a:moveTo>
                  <a:lnTo>
                    <a:pt x="35" y="73"/>
                  </a:lnTo>
                  <a:lnTo>
                    <a:pt x="24" y="76"/>
                  </a:lnTo>
                  <a:lnTo>
                    <a:pt x="0" y="4"/>
                  </a:lnTo>
                  <a:lnTo>
                    <a:pt x="7" y="0"/>
                  </a:lnTo>
                  <a:close/>
                </a:path>
              </a:pathLst>
            </a:custGeom>
            <a:solidFill>
              <a:srgbClr val="FFFFFF"/>
            </a:solidFill>
            <a:ln w="9525">
              <a:noFill/>
              <a:round/>
              <a:headEnd/>
              <a:tailEnd/>
            </a:ln>
          </p:spPr>
          <p:txBody>
            <a:bodyPr/>
            <a:lstStyle/>
            <a:p>
              <a:endParaRPr lang="en-US"/>
            </a:p>
          </p:txBody>
        </p:sp>
        <p:sp>
          <p:nvSpPr>
            <p:cNvPr id="10353" name="Freeform 398"/>
            <p:cNvSpPr>
              <a:spLocks/>
            </p:cNvSpPr>
            <p:nvPr/>
          </p:nvSpPr>
          <p:spPr bwMode="auto">
            <a:xfrm>
              <a:off x="3058" y="1711"/>
              <a:ext cx="35" cy="76"/>
            </a:xfrm>
            <a:custGeom>
              <a:avLst/>
              <a:gdLst>
                <a:gd name="T0" fmla="*/ 7 w 35"/>
                <a:gd name="T1" fmla="*/ 0 h 76"/>
                <a:gd name="T2" fmla="*/ 35 w 35"/>
                <a:gd name="T3" fmla="*/ 73 h 76"/>
                <a:gd name="T4" fmla="*/ 24 w 35"/>
                <a:gd name="T5" fmla="*/ 76 h 76"/>
                <a:gd name="T6" fmla="*/ 0 w 35"/>
                <a:gd name="T7" fmla="*/ 4 h 76"/>
                <a:gd name="T8" fmla="*/ 7 w 35"/>
                <a:gd name="T9" fmla="*/ 0 h 76"/>
                <a:gd name="T10" fmla="*/ 0 60000 65536"/>
                <a:gd name="T11" fmla="*/ 0 60000 65536"/>
                <a:gd name="T12" fmla="*/ 0 60000 65536"/>
                <a:gd name="T13" fmla="*/ 0 60000 65536"/>
                <a:gd name="T14" fmla="*/ 0 60000 65536"/>
                <a:gd name="T15" fmla="*/ 0 w 35"/>
                <a:gd name="T16" fmla="*/ 0 h 76"/>
                <a:gd name="T17" fmla="*/ 35 w 35"/>
                <a:gd name="T18" fmla="*/ 76 h 76"/>
              </a:gdLst>
              <a:ahLst/>
              <a:cxnLst>
                <a:cxn ang="T10">
                  <a:pos x="T0" y="T1"/>
                </a:cxn>
                <a:cxn ang="T11">
                  <a:pos x="T2" y="T3"/>
                </a:cxn>
                <a:cxn ang="T12">
                  <a:pos x="T4" y="T5"/>
                </a:cxn>
                <a:cxn ang="T13">
                  <a:pos x="T6" y="T7"/>
                </a:cxn>
                <a:cxn ang="T14">
                  <a:pos x="T8" y="T9"/>
                </a:cxn>
              </a:cxnLst>
              <a:rect l="T15" t="T16" r="T17" b="T18"/>
              <a:pathLst>
                <a:path w="35" h="76">
                  <a:moveTo>
                    <a:pt x="7" y="0"/>
                  </a:moveTo>
                  <a:lnTo>
                    <a:pt x="35" y="73"/>
                  </a:lnTo>
                  <a:lnTo>
                    <a:pt x="24" y="76"/>
                  </a:lnTo>
                  <a:lnTo>
                    <a:pt x="0" y="4"/>
                  </a:lnTo>
                  <a:lnTo>
                    <a:pt x="7" y="0"/>
                  </a:lnTo>
                </a:path>
              </a:pathLst>
            </a:custGeom>
            <a:noFill/>
            <a:ln w="4763">
              <a:solidFill>
                <a:srgbClr val="000000"/>
              </a:solidFill>
              <a:prstDash val="solid"/>
              <a:round/>
              <a:headEnd/>
              <a:tailEnd/>
            </a:ln>
          </p:spPr>
          <p:txBody>
            <a:bodyPr/>
            <a:lstStyle/>
            <a:p>
              <a:endParaRPr lang="en-US"/>
            </a:p>
          </p:txBody>
        </p:sp>
        <p:sp>
          <p:nvSpPr>
            <p:cNvPr id="10354" name="Rectangle 399"/>
            <p:cNvSpPr>
              <a:spLocks noChangeArrowheads="1"/>
            </p:cNvSpPr>
            <p:nvPr/>
          </p:nvSpPr>
          <p:spPr bwMode="auto">
            <a:xfrm>
              <a:off x="3406" y="1622"/>
              <a:ext cx="61" cy="100"/>
            </a:xfrm>
            <a:prstGeom prst="rect">
              <a:avLst/>
            </a:prstGeom>
            <a:solidFill>
              <a:srgbClr val="FFFFFF"/>
            </a:solidFill>
            <a:ln w="9525">
              <a:noFill/>
              <a:miter lim="800000"/>
              <a:headEnd/>
              <a:tailEnd/>
            </a:ln>
          </p:spPr>
          <p:txBody>
            <a:bodyPr/>
            <a:lstStyle/>
            <a:p>
              <a:endParaRPr lang="en-US"/>
            </a:p>
          </p:txBody>
        </p:sp>
        <p:sp>
          <p:nvSpPr>
            <p:cNvPr id="10355" name="Rectangle 400"/>
            <p:cNvSpPr>
              <a:spLocks noChangeArrowheads="1"/>
            </p:cNvSpPr>
            <p:nvPr/>
          </p:nvSpPr>
          <p:spPr bwMode="auto">
            <a:xfrm>
              <a:off x="3406" y="1622"/>
              <a:ext cx="61" cy="100"/>
            </a:xfrm>
            <a:prstGeom prst="rect">
              <a:avLst/>
            </a:prstGeom>
            <a:noFill/>
            <a:ln w="4763">
              <a:solidFill>
                <a:srgbClr val="000000"/>
              </a:solidFill>
              <a:miter lim="800000"/>
              <a:headEnd/>
              <a:tailEnd/>
            </a:ln>
          </p:spPr>
          <p:txBody>
            <a:bodyPr/>
            <a:lstStyle/>
            <a:p>
              <a:endParaRPr lang="en-US"/>
            </a:p>
          </p:txBody>
        </p:sp>
        <p:sp>
          <p:nvSpPr>
            <p:cNvPr id="10356" name="Rectangle 401"/>
            <p:cNvSpPr>
              <a:spLocks noChangeArrowheads="1"/>
            </p:cNvSpPr>
            <p:nvPr/>
          </p:nvSpPr>
          <p:spPr bwMode="auto">
            <a:xfrm>
              <a:off x="3464" y="1632"/>
              <a:ext cx="14" cy="83"/>
            </a:xfrm>
            <a:prstGeom prst="rect">
              <a:avLst/>
            </a:prstGeom>
            <a:solidFill>
              <a:srgbClr val="FFFFFF"/>
            </a:solidFill>
            <a:ln w="9525">
              <a:noFill/>
              <a:miter lim="800000"/>
              <a:headEnd/>
              <a:tailEnd/>
            </a:ln>
          </p:spPr>
          <p:txBody>
            <a:bodyPr/>
            <a:lstStyle/>
            <a:p>
              <a:endParaRPr lang="en-US"/>
            </a:p>
          </p:txBody>
        </p:sp>
        <p:sp>
          <p:nvSpPr>
            <p:cNvPr id="10357" name="Rectangle 402"/>
            <p:cNvSpPr>
              <a:spLocks noChangeArrowheads="1"/>
            </p:cNvSpPr>
            <p:nvPr/>
          </p:nvSpPr>
          <p:spPr bwMode="auto">
            <a:xfrm>
              <a:off x="3464" y="1632"/>
              <a:ext cx="14" cy="83"/>
            </a:xfrm>
            <a:prstGeom prst="rect">
              <a:avLst/>
            </a:prstGeom>
            <a:noFill/>
            <a:ln w="4763">
              <a:solidFill>
                <a:srgbClr val="000000"/>
              </a:solidFill>
              <a:miter lim="800000"/>
              <a:headEnd/>
              <a:tailEnd/>
            </a:ln>
          </p:spPr>
          <p:txBody>
            <a:bodyPr/>
            <a:lstStyle/>
            <a:p>
              <a:endParaRPr lang="en-US"/>
            </a:p>
          </p:txBody>
        </p:sp>
        <p:sp>
          <p:nvSpPr>
            <p:cNvPr id="10358" name="Rectangle 403"/>
            <p:cNvSpPr>
              <a:spLocks noChangeArrowheads="1"/>
            </p:cNvSpPr>
            <p:nvPr/>
          </p:nvSpPr>
          <p:spPr bwMode="auto">
            <a:xfrm>
              <a:off x="3395" y="1632"/>
              <a:ext cx="14" cy="83"/>
            </a:xfrm>
            <a:prstGeom prst="rect">
              <a:avLst/>
            </a:prstGeom>
            <a:solidFill>
              <a:srgbClr val="FFFFFF"/>
            </a:solidFill>
            <a:ln w="9525">
              <a:noFill/>
              <a:miter lim="800000"/>
              <a:headEnd/>
              <a:tailEnd/>
            </a:ln>
          </p:spPr>
          <p:txBody>
            <a:bodyPr/>
            <a:lstStyle/>
            <a:p>
              <a:endParaRPr lang="en-US"/>
            </a:p>
          </p:txBody>
        </p:sp>
        <p:sp>
          <p:nvSpPr>
            <p:cNvPr id="10359" name="Rectangle 404"/>
            <p:cNvSpPr>
              <a:spLocks noChangeArrowheads="1"/>
            </p:cNvSpPr>
            <p:nvPr/>
          </p:nvSpPr>
          <p:spPr bwMode="auto">
            <a:xfrm>
              <a:off x="3395" y="1632"/>
              <a:ext cx="14" cy="83"/>
            </a:xfrm>
            <a:prstGeom prst="rect">
              <a:avLst/>
            </a:prstGeom>
            <a:noFill/>
            <a:ln w="4763">
              <a:solidFill>
                <a:srgbClr val="000000"/>
              </a:solidFill>
              <a:miter lim="800000"/>
              <a:headEnd/>
              <a:tailEnd/>
            </a:ln>
          </p:spPr>
          <p:txBody>
            <a:bodyPr/>
            <a:lstStyle/>
            <a:p>
              <a:endParaRPr lang="en-US"/>
            </a:p>
          </p:txBody>
        </p:sp>
        <p:sp>
          <p:nvSpPr>
            <p:cNvPr id="10360" name="Rectangle 405"/>
            <p:cNvSpPr>
              <a:spLocks noChangeArrowheads="1"/>
            </p:cNvSpPr>
            <p:nvPr/>
          </p:nvSpPr>
          <p:spPr bwMode="auto">
            <a:xfrm>
              <a:off x="3798" y="1625"/>
              <a:ext cx="61" cy="100"/>
            </a:xfrm>
            <a:prstGeom prst="rect">
              <a:avLst/>
            </a:prstGeom>
            <a:solidFill>
              <a:srgbClr val="FFFFFF"/>
            </a:solidFill>
            <a:ln w="9525">
              <a:noFill/>
              <a:miter lim="800000"/>
              <a:headEnd/>
              <a:tailEnd/>
            </a:ln>
          </p:spPr>
          <p:txBody>
            <a:bodyPr/>
            <a:lstStyle/>
            <a:p>
              <a:endParaRPr lang="en-US"/>
            </a:p>
          </p:txBody>
        </p:sp>
        <p:sp>
          <p:nvSpPr>
            <p:cNvPr id="10361" name="Rectangle 406"/>
            <p:cNvSpPr>
              <a:spLocks noChangeArrowheads="1"/>
            </p:cNvSpPr>
            <p:nvPr/>
          </p:nvSpPr>
          <p:spPr bwMode="auto">
            <a:xfrm>
              <a:off x="3798" y="1625"/>
              <a:ext cx="61" cy="100"/>
            </a:xfrm>
            <a:prstGeom prst="rect">
              <a:avLst/>
            </a:prstGeom>
            <a:noFill/>
            <a:ln w="4763">
              <a:solidFill>
                <a:srgbClr val="000000"/>
              </a:solidFill>
              <a:miter lim="800000"/>
              <a:headEnd/>
              <a:tailEnd/>
            </a:ln>
          </p:spPr>
          <p:txBody>
            <a:bodyPr/>
            <a:lstStyle/>
            <a:p>
              <a:endParaRPr lang="en-US"/>
            </a:p>
          </p:txBody>
        </p:sp>
        <p:sp>
          <p:nvSpPr>
            <p:cNvPr id="10362" name="Rectangle 407"/>
            <p:cNvSpPr>
              <a:spLocks noChangeArrowheads="1"/>
            </p:cNvSpPr>
            <p:nvPr/>
          </p:nvSpPr>
          <p:spPr bwMode="auto">
            <a:xfrm>
              <a:off x="3856" y="1632"/>
              <a:ext cx="14" cy="83"/>
            </a:xfrm>
            <a:prstGeom prst="rect">
              <a:avLst/>
            </a:prstGeom>
            <a:solidFill>
              <a:srgbClr val="FFFFFF"/>
            </a:solidFill>
            <a:ln w="9525">
              <a:noFill/>
              <a:miter lim="800000"/>
              <a:headEnd/>
              <a:tailEnd/>
            </a:ln>
          </p:spPr>
          <p:txBody>
            <a:bodyPr/>
            <a:lstStyle/>
            <a:p>
              <a:endParaRPr lang="en-US"/>
            </a:p>
          </p:txBody>
        </p:sp>
        <p:sp>
          <p:nvSpPr>
            <p:cNvPr id="10363" name="Rectangle 408"/>
            <p:cNvSpPr>
              <a:spLocks noChangeArrowheads="1"/>
            </p:cNvSpPr>
            <p:nvPr/>
          </p:nvSpPr>
          <p:spPr bwMode="auto">
            <a:xfrm>
              <a:off x="3856" y="1632"/>
              <a:ext cx="14" cy="83"/>
            </a:xfrm>
            <a:prstGeom prst="rect">
              <a:avLst/>
            </a:prstGeom>
            <a:noFill/>
            <a:ln w="4763">
              <a:solidFill>
                <a:srgbClr val="000000"/>
              </a:solidFill>
              <a:miter lim="800000"/>
              <a:headEnd/>
              <a:tailEnd/>
            </a:ln>
          </p:spPr>
          <p:txBody>
            <a:bodyPr/>
            <a:lstStyle/>
            <a:p>
              <a:endParaRPr lang="en-US"/>
            </a:p>
          </p:txBody>
        </p:sp>
        <p:sp>
          <p:nvSpPr>
            <p:cNvPr id="10364" name="Rectangle 409"/>
            <p:cNvSpPr>
              <a:spLocks noChangeArrowheads="1"/>
            </p:cNvSpPr>
            <p:nvPr/>
          </p:nvSpPr>
          <p:spPr bwMode="auto">
            <a:xfrm>
              <a:off x="3787" y="1632"/>
              <a:ext cx="14" cy="83"/>
            </a:xfrm>
            <a:prstGeom prst="rect">
              <a:avLst/>
            </a:prstGeom>
            <a:solidFill>
              <a:srgbClr val="FFFFFF"/>
            </a:solidFill>
            <a:ln w="9525">
              <a:noFill/>
              <a:miter lim="800000"/>
              <a:headEnd/>
              <a:tailEnd/>
            </a:ln>
          </p:spPr>
          <p:txBody>
            <a:bodyPr/>
            <a:lstStyle/>
            <a:p>
              <a:endParaRPr lang="en-US"/>
            </a:p>
          </p:txBody>
        </p:sp>
        <p:sp>
          <p:nvSpPr>
            <p:cNvPr id="10365" name="Rectangle 410"/>
            <p:cNvSpPr>
              <a:spLocks noChangeArrowheads="1"/>
            </p:cNvSpPr>
            <p:nvPr/>
          </p:nvSpPr>
          <p:spPr bwMode="auto">
            <a:xfrm>
              <a:off x="3787" y="1632"/>
              <a:ext cx="14" cy="83"/>
            </a:xfrm>
            <a:prstGeom prst="rect">
              <a:avLst/>
            </a:prstGeom>
            <a:noFill/>
            <a:ln w="4763">
              <a:solidFill>
                <a:srgbClr val="000000"/>
              </a:solidFill>
              <a:miter lim="800000"/>
              <a:headEnd/>
              <a:tailEnd/>
            </a:ln>
          </p:spPr>
          <p:txBody>
            <a:bodyPr/>
            <a:lstStyle/>
            <a:p>
              <a:endParaRPr lang="en-US"/>
            </a:p>
          </p:txBody>
        </p:sp>
        <p:sp>
          <p:nvSpPr>
            <p:cNvPr id="10366" name="Rectangle 411"/>
            <p:cNvSpPr>
              <a:spLocks noChangeArrowheads="1"/>
            </p:cNvSpPr>
            <p:nvPr/>
          </p:nvSpPr>
          <p:spPr bwMode="auto">
            <a:xfrm>
              <a:off x="3904" y="1622"/>
              <a:ext cx="62" cy="100"/>
            </a:xfrm>
            <a:prstGeom prst="rect">
              <a:avLst/>
            </a:prstGeom>
            <a:solidFill>
              <a:srgbClr val="FFFFFF"/>
            </a:solidFill>
            <a:ln w="9525">
              <a:noFill/>
              <a:miter lim="800000"/>
              <a:headEnd/>
              <a:tailEnd/>
            </a:ln>
          </p:spPr>
          <p:txBody>
            <a:bodyPr/>
            <a:lstStyle/>
            <a:p>
              <a:endParaRPr lang="en-US"/>
            </a:p>
          </p:txBody>
        </p:sp>
        <p:sp>
          <p:nvSpPr>
            <p:cNvPr id="10367" name="Rectangle 412"/>
            <p:cNvSpPr>
              <a:spLocks noChangeArrowheads="1"/>
            </p:cNvSpPr>
            <p:nvPr/>
          </p:nvSpPr>
          <p:spPr bwMode="auto">
            <a:xfrm>
              <a:off x="3904" y="1622"/>
              <a:ext cx="62" cy="100"/>
            </a:xfrm>
            <a:prstGeom prst="rect">
              <a:avLst/>
            </a:prstGeom>
            <a:noFill/>
            <a:ln w="4763">
              <a:solidFill>
                <a:srgbClr val="000000"/>
              </a:solidFill>
              <a:miter lim="800000"/>
              <a:headEnd/>
              <a:tailEnd/>
            </a:ln>
          </p:spPr>
          <p:txBody>
            <a:bodyPr/>
            <a:lstStyle/>
            <a:p>
              <a:endParaRPr lang="en-US"/>
            </a:p>
          </p:txBody>
        </p:sp>
        <p:sp>
          <p:nvSpPr>
            <p:cNvPr id="10368" name="Rectangle 413"/>
            <p:cNvSpPr>
              <a:spLocks noChangeArrowheads="1"/>
            </p:cNvSpPr>
            <p:nvPr/>
          </p:nvSpPr>
          <p:spPr bwMode="auto">
            <a:xfrm>
              <a:off x="3963" y="1632"/>
              <a:ext cx="13" cy="83"/>
            </a:xfrm>
            <a:prstGeom prst="rect">
              <a:avLst/>
            </a:prstGeom>
            <a:solidFill>
              <a:srgbClr val="FFFFFF"/>
            </a:solidFill>
            <a:ln w="9525">
              <a:noFill/>
              <a:miter lim="800000"/>
              <a:headEnd/>
              <a:tailEnd/>
            </a:ln>
          </p:spPr>
          <p:txBody>
            <a:bodyPr/>
            <a:lstStyle/>
            <a:p>
              <a:endParaRPr lang="en-US"/>
            </a:p>
          </p:txBody>
        </p:sp>
        <p:sp>
          <p:nvSpPr>
            <p:cNvPr id="10369" name="Rectangle 414"/>
            <p:cNvSpPr>
              <a:spLocks noChangeArrowheads="1"/>
            </p:cNvSpPr>
            <p:nvPr/>
          </p:nvSpPr>
          <p:spPr bwMode="auto">
            <a:xfrm>
              <a:off x="3963" y="1632"/>
              <a:ext cx="13" cy="83"/>
            </a:xfrm>
            <a:prstGeom prst="rect">
              <a:avLst/>
            </a:prstGeom>
            <a:noFill/>
            <a:ln w="4763">
              <a:solidFill>
                <a:srgbClr val="000000"/>
              </a:solidFill>
              <a:miter lim="800000"/>
              <a:headEnd/>
              <a:tailEnd/>
            </a:ln>
          </p:spPr>
          <p:txBody>
            <a:bodyPr/>
            <a:lstStyle/>
            <a:p>
              <a:endParaRPr lang="en-US"/>
            </a:p>
          </p:txBody>
        </p:sp>
        <p:sp>
          <p:nvSpPr>
            <p:cNvPr id="10370" name="Rectangle 415"/>
            <p:cNvSpPr>
              <a:spLocks noChangeArrowheads="1"/>
            </p:cNvSpPr>
            <p:nvPr/>
          </p:nvSpPr>
          <p:spPr bwMode="auto">
            <a:xfrm>
              <a:off x="3894" y="1632"/>
              <a:ext cx="14" cy="83"/>
            </a:xfrm>
            <a:prstGeom prst="rect">
              <a:avLst/>
            </a:prstGeom>
            <a:solidFill>
              <a:srgbClr val="FFFFFF"/>
            </a:solidFill>
            <a:ln w="9525">
              <a:noFill/>
              <a:miter lim="800000"/>
              <a:headEnd/>
              <a:tailEnd/>
            </a:ln>
          </p:spPr>
          <p:txBody>
            <a:bodyPr/>
            <a:lstStyle/>
            <a:p>
              <a:endParaRPr lang="en-US"/>
            </a:p>
          </p:txBody>
        </p:sp>
        <p:sp>
          <p:nvSpPr>
            <p:cNvPr id="10371" name="Rectangle 416"/>
            <p:cNvSpPr>
              <a:spLocks noChangeArrowheads="1"/>
            </p:cNvSpPr>
            <p:nvPr/>
          </p:nvSpPr>
          <p:spPr bwMode="auto">
            <a:xfrm>
              <a:off x="3894" y="1632"/>
              <a:ext cx="14" cy="83"/>
            </a:xfrm>
            <a:prstGeom prst="rect">
              <a:avLst/>
            </a:prstGeom>
            <a:noFill/>
            <a:ln w="4763">
              <a:solidFill>
                <a:srgbClr val="000000"/>
              </a:solidFill>
              <a:miter lim="800000"/>
              <a:headEnd/>
              <a:tailEnd/>
            </a:ln>
          </p:spPr>
          <p:txBody>
            <a:bodyPr/>
            <a:lstStyle/>
            <a:p>
              <a:endParaRPr lang="en-US"/>
            </a:p>
          </p:txBody>
        </p:sp>
        <p:sp>
          <p:nvSpPr>
            <p:cNvPr id="10372" name="Rectangle 417"/>
            <p:cNvSpPr>
              <a:spLocks noChangeArrowheads="1"/>
            </p:cNvSpPr>
            <p:nvPr/>
          </p:nvSpPr>
          <p:spPr bwMode="auto">
            <a:xfrm>
              <a:off x="4011" y="1622"/>
              <a:ext cx="62" cy="100"/>
            </a:xfrm>
            <a:prstGeom prst="rect">
              <a:avLst/>
            </a:prstGeom>
            <a:solidFill>
              <a:srgbClr val="FFFFFF"/>
            </a:solidFill>
            <a:ln w="9525">
              <a:noFill/>
              <a:miter lim="800000"/>
              <a:headEnd/>
              <a:tailEnd/>
            </a:ln>
          </p:spPr>
          <p:txBody>
            <a:bodyPr/>
            <a:lstStyle/>
            <a:p>
              <a:endParaRPr lang="en-US"/>
            </a:p>
          </p:txBody>
        </p:sp>
        <p:sp>
          <p:nvSpPr>
            <p:cNvPr id="10373" name="Rectangle 418"/>
            <p:cNvSpPr>
              <a:spLocks noChangeArrowheads="1"/>
            </p:cNvSpPr>
            <p:nvPr/>
          </p:nvSpPr>
          <p:spPr bwMode="auto">
            <a:xfrm>
              <a:off x="4011" y="1622"/>
              <a:ext cx="62" cy="100"/>
            </a:xfrm>
            <a:prstGeom prst="rect">
              <a:avLst/>
            </a:prstGeom>
            <a:noFill/>
            <a:ln w="4763">
              <a:solidFill>
                <a:srgbClr val="000000"/>
              </a:solidFill>
              <a:miter lim="800000"/>
              <a:headEnd/>
              <a:tailEnd/>
            </a:ln>
          </p:spPr>
          <p:txBody>
            <a:bodyPr/>
            <a:lstStyle/>
            <a:p>
              <a:endParaRPr lang="en-US"/>
            </a:p>
          </p:txBody>
        </p:sp>
        <p:sp>
          <p:nvSpPr>
            <p:cNvPr id="10374" name="Rectangle 419"/>
            <p:cNvSpPr>
              <a:spLocks noChangeArrowheads="1"/>
            </p:cNvSpPr>
            <p:nvPr/>
          </p:nvSpPr>
          <p:spPr bwMode="auto">
            <a:xfrm>
              <a:off x="4069" y="1632"/>
              <a:ext cx="14" cy="83"/>
            </a:xfrm>
            <a:prstGeom prst="rect">
              <a:avLst/>
            </a:prstGeom>
            <a:solidFill>
              <a:srgbClr val="FFFFFF"/>
            </a:solidFill>
            <a:ln w="9525">
              <a:noFill/>
              <a:miter lim="800000"/>
              <a:headEnd/>
              <a:tailEnd/>
            </a:ln>
          </p:spPr>
          <p:txBody>
            <a:bodyPr/>
            <a:lstStyle/>
            <a:p>
              <a:endParaRPr lang="en-US"/>
            </a:p>
          </p:txBody>
        </p:sp>
        <p:sp>
          <p:nvSpPr>
            <p:cNvPr id="10375" name="Rectangle 420"/>
            <p:cNvSpPr>
              <a:spLocks noChangeArrowheads="1"/>
            </p:cNvSpPr>
            <p:nvPr/>
          </p:nvSpPr>
          <p:spPr bwMode="auto">
            <a:xfrm>
              <a:off x="4069" y="1632"/>
              <a:ext cx="14" cy="83"/>
            </a:xfrm>
            <a:prstGeom prst="rect">
              <a:avLst/>
            </a:prstGeom>
            <a:noFill/>
            <a:ln w="4763">
              <a:solidFill>
                <a:srgbClr val="000000"/>
              </a:solidFill>
              <a:miter lim="800000"/>
              <a:headEnd/>
              <a:tailEnd/>
            </a:ln>
          </p:spPr>
          <p:txBody>
            <a:bodyPr/>
            <a:lstStyle/>
            <a:p>
              <a:endParaRPr lang="en-US"/>
            </a:p>
          </p:txBody>
        </p:sp>
        <p:sp>
          <p:nvSpPr>
            <p:cNvPr id="10376" name="Rectangle 421"/>
            <p:cNvSpPr>
              <a:spLocks noChangeArrowheads="1"/>
            </p:cNvSpPr>
            <p:nvPr/>
          </p:nvSpPr>
          <p:spPr bwMode="auto">
            <a:xfrm>
              <a:off x="4000" y="1632"/>
              <a:ext cx="14" cy="83"/>
            </a:xfrm>
            <a:prstGeom prst="rect">
              <a:avLst/>
            </a:prstGeom>
            <a:solidFill>
              <a:srgbClr val="FFFFFF"/>
            </a:solidFill>
            <a:ln w="9525">
              <a:noFill/>
              <a:miter lim="800000"/>
              <a:headEnd/>
              <a:tailEnd/>
            </a:ln>
          </p:spPr>
          <p:txBody>
            <a:bodyPr/>
            <a:lstStyle/>
            <a:p>
              <a:endParaRPr lang="en-US"/>
            </a:p>
          </p:txBody>
        </p:sp>
        <p:sp>
          <p:nvSpPr>
            <p:cNvPr id="10377" name="Rectangle 422"/>
            <p:cNvSpPr>
              <a:spLocks noChangeArrowheads="1"/>
            </p:cNvSpPr>
            <p:nvPr/>
          </p:nvSpPr>
          <p:spPr bwMode="auto">
            <a:xfrm>
              <a:off x="4000" y="1632"/>
              <a:ext cx="14" cy="83"/>
            </a:xfrm>
            <a:prstGeom prst="rect">
              <a:avLst/>
            </a:prstGeom>
            <a:noFill/>
            <a:ln w="4763">
              <a:solidFill>
                <a:srgbClr val="000000"/>
              </a:solidFill>
              <a:miter lim="800000"/>
              <a:headEnd/>
              <a:tailEnd/>
            </a:ln>
          </p:spPr>
          <p:txBody>
            <a:bodyPr/>
            <a:lstStyle/>
            <a:p>
              <a:endParaRPr lang="en-US"/>
            </a:p>
          </p:txBody>
        </p:sp>
        <p:sp>
          <p:nvSpPr>
            <p:cNvPr id="10378" name="Rectangle 423"/>
            <p:cNvSpPr>
              <a:spLocks noChangeArrowheads="1"/>
            </p:cNvSpPr>
            <p:nvPr/>
          </p:nvSpPr>
          <p:spPr bwMode="auto">
            <a:xfrm>
              <a:off x="4530" y="1622"/>
              <a:ext cx="62" cy="100"/>
            </a:xfrm>
            <a:prstGeom prst="rect">
              <a:avLst/>
            </a:prstGeom>
            <a:solidFill>
              <a:srgbClr val="FFFFFF"/>
            </a:solidFill>
            <a:ln w="9525">
              <a:noFill/>
              <a:miter lim="800000"/>
              <a:headEnd/>
              <a:tailEnd/>
            </a:ln>
          </p:spPr>
          <p:txBody>
            <a:bodyPr/>
            <a:lstStyle/>
            <a:p>
              <a:endParaRPr lang="en-US"/>
            </a:p>
          </p:txBody>
        </p:sp>
        <p:sp>
          <p:nvSpPr>
            <p:cNvPr id="10379" name="Rectangle 424"/>
            <p:cNvSpPr>
              <a:spLocks noChangeArrowheads="1"/>
            </p:cNvSpPr>
            <p:nvPr/>
          </p:nvSpPr>
          <p:spPr bwMode="auto">
            <a:xfrm>
              <a:off x="4530" y="1622"/>
              <a:ext cx="62" cy="100"/>
            </a:xfrm>
            <a:prstGeom prst="rect">
              <a:avLst/>
            </a:prstGeom>
            <a:noFill/>
            <a:ln w="4763">
              <a:solidFill>
                <a:srgbClr val="000000"/>
              </a:solidFill>
              <a:miter lim="800000"/>
              <a:headEnd/>
              <a:tailEnd/>
            </a:ln>
          </p:spPr>
          <p:txBody>
            <a:bodyPr/>
            <a:lstStyle/>
            <a:p>
              <a:endParaRPr lang="en-US"/>
            </a:p>
          </p:txBody>
        </p:sp>
        <p:sp>
          <p:nvSpPr>
            <p:cNvPr id="10380" name="Rectangle 425"/>
            <p:cNvSpPr>
              <a:spLocks noChangeArrowheads="1"/>
            </p:cNvSpPr>
            <p:nvPr/>
          </p:nvSpPr>
          <p:spPr bwMode="auto">
            <a:xfrm>
              <a:off x="4588" y="1629"/>
              <a:ext cx="14" cy="82"/>
            </a:xfrm>
            <a:prstGeom prst="rect">
              <a:avLst/>
            </a:prstGeom>
            <a:solidFill>
              <a:srgbClr val="FFFFFF"/>
            </a:solidFill>
            <a:ln w="9525">
              <a:noFill/>
              <a:miter lim="800000"/>
              <a:headEnd/>
              <a:tailEnd/>
            </a:ln>
          </p:spPr>
          <p:txBody>
            <a:bodyPr/>
            <a:lstStyle/>
            <a:p>
              <a:endParaRPr lang="en-US"/>
            </a:p>
          </p:txBody>
        </p:sp>
        <p:sp>
          <p:nvSpPr>
            <p:cNvPr id="10381" name="Rectangle 426"/>
            <p:cNvSpPr>
              <a:spLocks noChangeArrowheads="1"/>
            </p:cNvSpPr>
            <p:nvPr/>
          </p:nvSpPr>
          <p:spPr bwMode="auto">
            <a:xfrm>
              <a:off x="4588" y="1629"/>
              <a:ext cx="14" cy="82"/>
            </a:xfrm>
            <a:prstGeom prst="rect">
              <a:avLst/>
            </a:prstGeom>
            <a:noFill/>
            <a:ln w="4763">
              <a:solidFill>
                <a:srgbClr val="000000"/>
              </a:solidFill>
              <a:miter lim="800000"/>
              <a:headEnd/>
              <a:tailEnd/>
            </a:ln>
          </p:spPr>
          <p:txBody>
            <a:bodyPr/>
            <a:lstStyle/>
            <a:p>
              <a:endParaRPr lang="en-US"/>
            </a:p>
          </p:txBody>
        </p:sp>
        <p:sp>
          <p:nvSpPr>
            <p:cNvPr id="10382" name="Rectangle 427"/>
            <p:cNvSpPr>
              <a:spLocks noChangeArrowheads="1"/>
            </p:cNvSpPr>
            <p:nvPr/>
          </p:nvSpPr>
          <p:spPr bwMode="auto">
            <a:xfrm>
              <a:off x="4519" y="1629"/>
              <a:ext cx="14" cy="82"/>
            </a:xfrm>
            <a:prstGeom prst="rect">
              <a:avLst/>
            </a:prstGeom>
            <a:solidFill>
              <a:srgbClr val="FFFFFF"/>
            </a:solidFill>
            <a:ln w="9525">
              <a:noFill/>
              <a:miter lim="800000"/>
              <a:headEnd/>
              <a:tailEnd/>
            </a:ln>
          </p:spPr>
          <p:txBody>
            <a:bodyPr/>
            <a:lstStyle/>
            <a:p>
              <a:endParaRPr lang="en-US"/>
            </a:p>
          </p:txBody>
        </p:sp>
        <p:sp>
          <p:nvSpPr>
            <p:cNvPr id="10383" name="Rectangle 428"/>
            <p:cNvSpPr>
              <a:spLocks noChangeArrowheads="1"/>
            </p:cNvSpPr>
            <p:nvPr/>
          </p:nvSpPr>
          <p:spPr bwMode="auto">
            <a:xfrm>
              <a:off x="4519" y="1629"/>
              <a:ext cx="14" cy="82"/>
            </a:xfrm>
            <a:prstGeom prst="rect">
              <a:avLst/>
            </a:prstGeom>
            <a:noFill/>
            <a:ln w="4763">
              <a:solidFill>
                <a:srgbClr val="000000"/>
              </a:solidFill>
              <a:miter lim="800000"/>
              <a:headEnd/>
              <a:tailEnd/>
            </a:ln>
          </p:spPr>
          <p:txBody>
            <a:bodyPr/>
            <a:lstStyle/>
            <a:p>
              <a:endParaRPr lang="en-US"/>
            </a:p>
          </p:txBody>
        </p:sp>
        <p:sp>
          <p:nvSpPr>
            <p:cNvPr id="10384" name="Rectangle 429"/>
            <p:cNvSpPr>
              <a:spLocks noChangeArrowheads="1"/>
            </p:cNvSpPr>
            <p:nvPr/>
          </p:nvSpPr>
          <p:spPr bwMode="auto">
            <a:xfrm>
              <a:off x="4633" y="1622"/>
              <a:ext cx="62" cy="100"/>
            </a:xfrm>
            <a:prstGeom prst="rect">
              <a:avLst/>
            </a:prstGeom>
            <a:solidFill>
              <a:srgbClr val="FFFFFF"/>
            </a:solidFill>
            <a:ln w="9525">
              <a:noFill/>
              <a:miter lim="800000"/>
              <a:headEnd/>
              <a:tailEnd/>
            </a:ln>
          </p:spPr>
          <p:txBody>
            <a:bodyPr/>
            <a:lstStyle/>
            <a:p>
              <a:endParaRPr lang="en-US"/>
            </a:p>
          </p:txBody>
        </p:sp>
        <p:sp>
          <p:nvSpPr>
            <p:cNvPr id="10385" name="Rectangle 430"/>
            <p:cNvSpPr>
              <a:spLocks noChangeArrowheads="1"/>
            </p:cNvSpPr>
            <p:nvPr/>
          </p:nvSpPr>
          <p:spPr bwMode="auto">
            <a:xfrm>
              <a:off x="4633" y="1622"/>
              <a:ext cx="62" cy="100"/>
            </a:xfrm>
            <a:prstGeom prst="rect">
              <a:avLst/>
            </a:prstGeom>
            <a:noFill/>
            <a:ln w="4763">
              <a:solidFill>
                <a:srgbClr val="000000"/>
              </a:solidFill>
              <a:miter lim="800000"/>
              <a:headEnd/>
              <a:tailEnd/>
            </a:ln>
          </p:spPr>
          <p:txBody>
            <a:bodyPr/>
            <a:lstStyle/>
            <a:p>
              <a:endParaRPr lang="en-US"/>
            </a:p>
          </p:txBody>
        </p:sp>
        <p:sp>
          <p:nvSpPr>
            <p:cNvPr id="10386" name="Rectangle 431"/>
            <p:cNvSpPr>
              <a:spLocks noChangeArrowheads="1"/>
            </p:cNvSpPr>
            <p:nvPr/>
          </p:nvSpPr>
          <p:spPr bwMode="auto">
            <a:xfrm>
              <a:off x="4691" y="1632"/>
              <a:ext cx="14" cy="83"/>
            </a:xfrm>
            <a:prstGeom prst="rect">
              <a:avLst/>
            </a:prstGeom>
            <a:solidFill>
              <a:srgbClr val="FFFFFF"/>
            </a:solidFill>
            <a:ln w="9525">
              <a:noFill/>
              <a:miter lim="800000"/>
              <a:headEnd/>
              <a:tailEnd/>
            </a:ln>
          </p:spPr>
          <p:txBody>
            <a:bodyPr/>
            <a:lstStyle/>
            <a:p>
              <a:endParaRPr lang="en-US"/>
            </a:p>
          </p:txBody>
        </p:sp>
        <p:sp>
          <p:nvSpPr>
            <p:cNvPr id="10387" name="Rectangle 432"/>
            <p:cNvSpPr>
              <a:spLocks noChangeArrowheads="1"/>
            </p:cNvSpPr>
            <p:nvPr/>
          </p:nvSpPr>
          <p:spPr bwMode="auto">
            <a:xfrm>
              <a:off x="4691" y="1632"/>
              <a:ext cx="14" cy="83"/>
            </a:xfrm>
            <a:prstGeom prst="rect">
              <a:avLst/>
            </a:prstGeom>
            <a:noFill/>
            <a:ln w="4763">
              <a:solidFill>
                <a:srgbClr val="000000"/>
              </a:solidFill>
              <a:miter lim="800000"/>
              <a:headEnd/>
              <a:tailEnd/>
            </a:ln>
          </p:spPr>
          <p:txBody>
            <a:bodyPr/>
            <a:lstStyle/>
            <a:p>
              <a:endParaRPr lang="en-US"/>
            </a:p>
          </p:txBody>
        </p:sp>
        <p:sp>
          <p:nvSpPr>
            <p:cNvPr id="10388" name="Rectangle 433"/>
            <p:cNvSpPr>
              <a:spLocks noChangeArrowheads="1"/>
            </p:cNvSpPr>
            <p:nvPr/>
          </p:nvSpPr>
          <p:spPr bwMode="auto">
            <a:xfrm>
              <a:off x="4626" y="1632"/>
              <a:ext cx="10" cy="83"/>
            </a:xfrm>
            <a:prstGeom prst="rect">
              <a:avLst/>
            </a:prstGeom>
            <a:solidFill>
              <a:srgbClr val="FFFFFF"/>
            </a:solidFill>
            <a:ln w="9525">
              <a:noFill/>
              <a:miter lim="800000"/>
              <a:headEnd/>
              <a:tailEnd/>
            </a:ln>
          </p:spPr>
          <p:txBody>
            <a:bodyPr/>
            <a:lstStyle/>
            <a:p>
              <a:endParaRPr lang="en-US"/>
            </a:p>
          </p:txBody>
        </p:sp>
        <p:sp>
          <p:nvSpPr>
            <p:cNvPr id="10389" name="Rectangle 434"/>
            <p:cNvSpPr>
              <a:spLocks noChangeArrowheads="1"/>
            </p:cNvSpPr>
            <p:nvPr/>
          </p:nvSpPr>
          <p:spPr bwMode="auto">
            <a:xfrm>
              <a:off x="4626" y="1632"/>
              <a:ext cx="10" cy="83"/>
            </a:xfrm>
            <a:prstGeom prst="rect">
              <a:avLst/>
            </a:prstGeom>
            <a:noFill/>
            <a:ln w="4763">
              <a:solidFill>
                <a:srgbClr val="000000"/>
              </a:solidFill>
              <a:miter lim="800000"/>
              <a:headEnd/>
              <a:tailEnd/>
            </a:ln>
          </p:spPr>
          <p:txBody>
            <a:bodyPr/>
            <a:lstStyle/>
            <a:p>
              <a:endParaRPr lang="en-US"/>
            </a:p>
          </p:txBody>
        </p:sp>
        <p:sp>
          <p:nvSpPr>
            <p:cNvPr id="10390" name="Rectangle 435"/>
            <p:cNvSpPr>
              <a:spLocks noChangeArrowheads="1"/>
            </p:cNvSpPr>
            <p:nvPr/>
          </p:nvSpPr>
          <p:spPr bwMode="auto">
            <a:xfrm>
              <a:off x="4743" y="1622"/>
              <a:ext cx="62" cy="100"/>
            </a:xfrm>
            <a:prstGeom prst="rect">
              <a:avLst/>
            </a:prstGeom>
            <a:solidFill>
              <a:srgbClr val="FFFFFF"/>
            </a:solidFill>
            <a:ln w="9525">
              <a:noFill/>
              <a:miter lim="800000"/>
              <a:headEnd/>
              <a:tailEnd/>
            </a:ln>
          </p:spPr>
          <p:txBody>
            <a:bodyPr/>
            <a:lstStyle/>
            <a:p>
              <a:endParaRPr lang="en-US"/>
            </a:p>
          </p:txBody>
        </p:sp>
        <p:sp>
          <p:nvSpPr>
            <p:cNvPr id="10391" name="Rectangle 436"/>
            <p:cNvSpPr>
              <a:spLocks noChangeArrowheads="1"/>
            </p:cNvSpPr>
            <p:nvPr/>
          </p:nvSpPr>
          <p:spPr bwMode="auto">
            <a:xfrm>
              <a:off x="4743" y="1622"/>
              <a:ext cx="62" cy="100"/>
            </a:xfrm>
            <a:prstGeom prst="rect">
              <a:avLst/>
            </a:prstGeom>
            <a:noFill/>
            <a:ln w="4763">
              <a:solidFill>
                <a:srgbClr val="000000"/>
              </a:solidFill>
              <a:miter lim="800000"/>
              <a:headEnd/>
              <a:tailEnd/>
            </a:ln>
          </p:spPr>
          <p:txBody>
            <a:bodyPr/>
            <a:lstStyle/>
            <a:p>
              <a:endParaRPr lang="en-US"/>
            </a:p>
          </p:txBody>
        </p:sp>
        <p:sp>
          <p:nvSpPr>
            <p:cNvPr id="10392" name="Rectangle 437"/>
            <p:cNvSpPr>
              <a:spLocks noChangeArrowheads="1"/>
            </p:cNvSpPr>
            <p:nvPr/>
          </p:nvSpPr>
          <p:spPr bwMode="auto">
            <a:xfrm>
              <a:off x="4801" y="1632"/>
              <a:ext cx="11" cy="83"/>
            </a:xfrm>
            <a:prstGeom prst="rect">
              <a:avLst/>
            </a:prstGeom>
            <a:solidFill>
              <a:srgbClr val="FFFFFF"/>
            </a:solidFill>
            <a:ln w="9525">
              <a:noFill/>
              <a:miter lim="800000"/>
              <a:headEnd/>
              <a:tailEnd/>
            </a:ln>
          </p:spPr>
          <p:txBody>
            <a:bodyPr/>
            <a:lstStyle/>
            <a:p>
              <a:endParaRPr lang="en-US"/>
            </a:p>
          </p:txBody>
        </p:sp>
        <p:sp>
          <p:nvSpPr>
            <p:cNvPr id="10393" name="Rectangle 438"/>
            <p:cNvSpPr>
              <a:spLocks noChangeArrowheads="1"/>
            </p:cNvSpPr>
            <p:nvPr/>
          </p:nvSpPr>
          <p:spPr bwMode="auto">
            <a:xfrm>
              <a:off x="4801" y="1632"/>
              <a:ext cx="11" cy="83"/>
            </a:xfrm>
            <a:prstGeom prst="rect">
              <a:avLst/>
            </a:prstGeom>
            <a:noFill/>
            <a:ln w="4763">
              <a:solidFill>
                <a:srgbClr val="000000"/>
              </a:solidFill>
              <a:miter lim="800000"/>
              <a:headEnd/>
              <a:tailEnd/>
            </a:ln>
          </p:spPr>
          <p:txBody>
            <a:bodyPr/>
            <a:lstStyle/>
            <a:p>
              <a:endParaRPr lang="en-US"/>
            </a:p>
          </p:txBody>
        </p:sp>
        <p:sp>
          <p:nvSpPr>
            <p:cNvPr id="10394" name="Rectangle 439"/>
            <p:cNvSpPr>
              <a:spLocks noChangeArrowheads="1"/>
            </p:cNvSpPr>
            <p:nvPr/>
          </p:nvSpPr>
          <p:spPr bwMode="auto">
            <a:xfrm>
              <a:off x="4733" y="1632"/>
              <a:ext cx="13" cy="83"/>
            </a:xfrm>
            <a:prstGeom prst="rect">
              <a:avLst/>
            </a:prstGeom>
            <a:solidFill>
              <a:srgbClr val="FFFFFF"/>
            </a:solidFill>
            <a:ln w="9525">
              <a:noFill/>
              <a:miter lim="800000"/>
              <a:headEnd/>
              <a:tailEnd/>
            </a:ln>
          </p:spPr>
          <p:txBody>
            <a:bodyPr/>
            <a:lstStyle/>
            <a:p>
              <a:endParaRPr lang="en-US"/>
            </a:p>
          </p:txBody>
        </p:sp>
        <p:sp>
          <p:nvSpPr>
            <p:cNvPr id="10395" name="Rectangle 440"/>
            <p:cNvSpPr>
              <a:spLocks noChangeArrowheads="1"/>
            </p:cNvSpPr>
            <p:nvPr/>
          </p:nvSpPr>
          <p:spPr bwMode="auto">
            <a:xfrm>
              <a:off x="4733" y="1632"/>
              <a:ext cx="13" cy="83"/>
            </a:xfrm>
            <a:prstGeom prst="rect">
              <a:avLst/>
            </a:prstGeom>
            <a:noFill/>
            <a:ln w="4763">
              <a:solidFill>
                <a:srgbClr val="000000"/>
              </a:solidFill>
              <a:miter lim="800000"/>
              <a:headEnd/>
              <a:tailEnd/>
            </a:ln>
          </p:spPr>
          <p:txBody>
            <a:bodyPr/>
            <a:lstStyle/>
            <a:p>
              <a:endParaRPr lang="en-US"/>
            </a:p>
          </p:txBody>
        </p:sp>
        <p:sp>
          <p:nvSpPr>
            <p:cNvPr id="10396" name="Line 441"/>
            <p:cNvSpPr>
              <a:spLocks noChangeShapeType="1"/>
            </p:cNvSpPr>
            <p:nvPr/>
          </p:nvSpPr>
          <p:spPr bwMode="auto">
            <a:xfrm>
              <a:off x="4977" y="1632"/>
              <a:ext cx="75" cy="79"/>
            </a:xfrm>
            <a:prstGeom prst="line">
              <a:avLst/>
            </a:prstGeom>
            <a:noFill/>
            <a:ln w="4763">
              <a:solidFill>
                <a:srgbClr val="000000"/>
              </a:solidFill>
              <a:round/>
              <a:headEnd/>
              <a:tailEnd/>
            </a:ln>
          </p:spPr>
          <p:txBody>
            <a:bodyPr/>
            <a:lstStyle/>
            <a:p>
              <a:endParaRPr lang="en-US"/>
            </a:p>
          </p:txBody>
        </p:sp>
        <p:sp>
          <p:nvSpPr>
            <p:cNvPr id="10397" name="Line 442"/>
            <p:cNvSpPr>
              <a:spLocks noChangeShapeType="1"/>
            </p:cNvSpPr>
            <p:nvPr/>
          </p:nvSpPr>
          <p:spPr bwMode="auto">
            <a:xfrm>
              <a:off x="5073" y="1632"/>
              <a:ext cx="79" cy="79"/>
            </a:xfrm>
            <a:prstGeom prst="line">
              <a:avLst/>
            </a:prstGeom>
            <a:noFill/>
            <a:ln w="4763">
              <a:solidFill>
                <a:srgbClr val="000000"/>
              </a:solidFill>
              <a:round/>
              <a:headEnd/>
              <a:tailEnd/>
            </a:ln>
          </p:spPr>
          <p:txBody>
            <a:bodyPr/>
            <a:lstStyle/>
            <a:p>
              <a:endParaRPr lang="en-US"/>
            </a:p>
          </p:txBody>
        </p:sp>
        <p:sp>
          <p:nvSpPr>
            <p:cNvPr id="10398" name="Line 443"/>
            <p:cNvSpPr>
              <a:spLocks noChangeShapeType="1"/>
            </p:cNvSpPr>
            <p:nvPr/>
          </p:nvSpPr>
          <p:spPr bwMode="auto">
            <a:xfrm flipV="1">
              <a:off x="5331" y="1649"/>
              <a:ext cx="0" cy="42"/>
            </a:xfrm>
            <a:prstGeom prst="line">
              <a:avLst/>
            </a:prstGeom>
            <a:noFill/>
            <a:ln w="4763">
              <a:solidFill>
                <a:srgbClr val="000000"/>
              </a:solidFill>
              <a:round/>
              <a:headEnd/>
              <a:tailEnd/>
            </a:ln>
          </p:spPr>
          <p:txBody>
            <a:bodyPr/>
            <a:lstStyle/>
            <a:p>
              <a:endParaRPr lang="en-US"/>
            </a:p>
          </p:txBody>
        </p:sp>
        <p:sp>
          <p:nvSpPr>
            <p:cNvPr id="10399" name="Line 444"/>
            <p:cNvSpPr>
              <a:spLocks noChangeShapeType="1"/>
            </p:cNvSpPr>
            <p:nvPr/>
          </p:nvSpPr>
          <p:spPr bwMode="auto">
            <a:xfrm flipV="1">
              <a:off x="4128" y="1653"/>
              <a:ext cx="0" cy="38"/>
            </a:xfrm>
            <a:prstGeom prst="line">
              <a:avLst/>
            </a:prstGeom>
            <a:noFill/>
            <a:ln w="4763">
              <a:solidFill>
                <a:srgbClr val="000000"/>
              </a:solidFill>
              <a:round/>
              <a:headEnd/>
              <a:tailEnd/>
            </a:ln>
          </p:spPr>
          <p:txBody>
            <a:bodyPr/>
            <a:lstStyle/>
            <a:p>
              <a:endParaRPr lang="en-US"/>
            </a:p>
          </p:txBody>
        </p:sp>
        <p:sp>
          <p:nvSpPr>
            <p:cNvPr id="10400" name="Line 445"/>
            <p:cNvSpPr>
              <a:spLocks noChangeShapeType="1"/>
            </p:cNvSpPr>
            <p:nvPr/>
          </p:nvSpPr>
          <p:spPr bwMode="auto">
            <a:xfrm flipV="1">
              <a:off x="4196" y="1653"/>
              <a:ext cx="0" cy="38"/>
            </a:xfrm>
            <a:prstGeom prst="line">
              <a:avLst/>
            </a:prstGeom>
            <a:noFill/>
            <a:ln w="4763">
              <a:solidFill>
                <a:srgbClr val="000000"/>
              </a:solidFill>
              <a:round/>
              <a:headEnd/>
              <a:tailEnd/>
            </a:ln>
          </p:spPr>
          <p:txBody>
            <a:bodyPr/>
            <a:lstStyle/>
            <a:p>
              <a:endParaRPr lang="en-US"/>
            </a:p>
          </p:txBody>
        </p:sp>
        <p:sp>
          <p:nvSpPr>
            <p:cNvPr id="10401" name="Freeform 446"/>
            <p:cNvSpPr>
              <a:spLocks/>
            </p:cNvSpPr>
            <p:nvPr/>
          </p:nvSpPr>
          <p:spPr bwMode="auto">
            <a:xfrm>
              <a:off x="5035"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close/>
                </a:path>
              </a:pathLst>
            </a:custGeom>
            <a:solidFill>
              <a:srgbClr val="FF0000"/>
            </a:solidFill>
            <a:ln w="9525">
              <a:noFill/>
              <a:round/>
              <a:headEnd/>
              <a:tailEnd/>
            </a:ln>
          </p:spPr>
          <p:txBody>
            <a:bodyPr/>
            <a:lstStyle/>
            <a:p>
              <a:endParaRPr lang="en-US"/>
            </a:p>
          </p:txBody>
        </p:sp>
        <p:sp>
          <p:nvSpPr>
            <p:cNvPr id="10402" name="Freeform 447"/>
            <p:cNvSpPr>
              <a:spLocks/>
            </p:cNvSpPr>
            <p:nvPr/>
          </p:nvSpPr>
          <p:spPr bwMode="auto">
            <a:xfrm>
              <a:off x="5035"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path>
              </a:pathLst>
            </a:custGeom>
            <a:noFill/>
            <a:ln w="4763">
              <a:solidFill>
                <a:srgbClr val="FF0000"/>
              </a:solidFill>
              <a:prstDash val="solid"/>
              <a:round/>
              <a:headEnd/>
              <a:tailEnd/>
            </a:ln>
          </p:spPr>
          <p:txBody>
            <a:bodyPr/>
            <a:lstStyle/>
            <a:p>
              <a:endParaRPr lang="en-US"/>
            </a:p>
          </p:txBody>
        </p:sp>
        <p:sp>
          <p:nvSpPr>
            <p:cNvPr id="10403" name="Line 448"/>
            <p:cNvSpPr>
              <a:spLocks noChangeShapeType="1"/>
            </p:cNvSpPr>
            <p:nvPr/>
          </p:nvSpPr>
          <p:spPr bwMode="auto">
            <a:xfrm flipH="1">
              <a:off x="5073" y="1670"/>
              <a:ext cx="3" cy="0"/>
            </a:xfrm>
            <a:prstGeom prst="line">
              <a:avLst/>
            </a:prstGeom>
            <a:noFill/>
            <a:ln w="4763">
              <a:solidFill>
                <a:srgbClr val="FF0000"/>
              </a:solidFill>
              <a:round/>
              <a:headEnd/>
              <a:tailEnd/>
            </a:ln>
          </p:spPr>
          <p:txBody>
            <a:bodyPr/>
            <a:lstStyle/>
            <a:p>
              <a:endParaRPr lang="en-US"/>
            </a:p>
          </p:txBody>
        </p:sp>
        <p:sp>
          <p:nvSpPr>
            <p:cNvPr id="10404" name="Freeform 449"/>
            <p:cNvSpPr>
              <a:spLocks/>
            </p:cNvSpPr>
            <p:nvPr/>
          </p:nvSpPr>
          <p:spPr bwMode="auto">
            <a:xfrm>
              <a:off x="5389"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close/>
                </a:path>
              </a:pathLst>
            </a:custGeom>
            <a:solidFill>
              <a:srgbClr val="FF0000"/>
            </a:solidFill>
            <a:ln w="9525">
              <a:noFill/>
              <a:round/>
              <a:headEnd/>
              <a:tailEnd/>
            </a:ln>
          </p:spPr>
          <p:txBody>
            <a:bodyPr/>
            <a:lstStyle/>
            <a:p>
              <a:endParaRPr lang="en-US"/>
            </a:p>
          </p:txBody>
        </p:sp>
        <p:sp>
          <p:nvSpPr>
            <p:cNvPr id="10405" name="Freeform 450"/>
            <p:cNvSpPr>
              <a:spLocks/>
            </p:cNvSpPr>
            <p:nvPr/>
          </p:nvSpPr>
          <p:spPr bwMode="auto">
            <a:xfrm>
              <a:off x="5389"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path>
              </a:pathLst>
            </a:custGeom>
            <a:noFill/>
            <a:ln w="4763">
              <a:solidFill>
                <a:srgbClr val="FF0000"/>
              </a:solidFill>
              <a:prstDash val="solid"/>
              <a:round/>
              <a:headEnd/>
              <a:tailEnd/>
            </a:ln>
          </p:spPr>
          <p:txBody>
            <a:bodyPr/>
            <a:lstStyle/>
            <a:p>
              <a:endParaRPr lang="en-US"/>
            </a:p>
          </p:txBody>
        </p:sp>
        <p:sp>
          <p:nvSpPr>
            <p:cNvPr id="10406" name="Line 451"/>
            <p:cNvSpPr>
              <a:spLocks noChangeShapeType="1"/>
            </p:cNvSpPr>
            <p:nvPr/>
          </p:nvSpPr>
          <p:spPr bwMode="auto">
            <a:xfrm flipH="1">
              <a:off x="5427" y="1670"/>
              <a:ext cx="3" cy="0"/>
            </a:xfrm>
            <a:prstGeom prst="line">
              <a:avLst/>
            </a:prstGeom>
            <a:noFill/>
            <a:ln w="4763">
              <a:solidFill>
                <a:srgbClr val="FF0000"/>
              </a:solidFill>
              <a:round/>
              <a:headEnd/>
              <a:tailEnd/>
            </a:ln>
          </p:spPr>
          <p:txBody>
            <a:bodyPr/>
            <a:lstStyle/>
            <a:p>
              <a:endParaRPr lang="en-US"/>
            </a:p>
          </p:txBody>
        </p:sp>
        <p:sp>
          <p:nvSpPr>
            <p:cNvPr id="10407" name="Freeform 452"/>
            <p:cNvSpPr>
              <a:spLocks/>
            </p:cNvSpPr>
            <p:nvPr/>
          </p:nvSpPr>
          <p:spPr bwMode="auto">
            <a:xfrm>
              <a:off x="4334"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close/>
                </a:path>
              </a:pathLst>
            </a:custGeom>
            <a:solidFill>
              <a:srgbClr val="FF0000"/>
            </a:solidFill>
            <a:ln w="9525">
              <a:noFill/>
              <a:round/>
              <a:headEnd/>
              <a:tailEnd/>
            </a:ln>
          </p:spPr>
          <p:txBody>
            <a:bodyPr/>
            <a:lstStyle/>
            <a:p>
              <a:endParaRPr lang="en-US"/>
            </a:p>
          </p:txBody>
        </p:sp>
        <p:sp>
          <p:nvSpPr>
            <p:cNvPr id="10408" name="Freeform 453"/>
            <p:cNvSpPr>
              <a:spLocks/>
            </p:cNvSpPr>
            <p:nvPr/>
          </p:nvSpPr>
          <p:spPr bwMode="auto">
            <a:xfrm>
              <a:off x="4334"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path>
              </a:pathLst>
            </a:custGeom>
            <a:noFill/>
            <a:ln w="4763">
              <a:solidFill>
                <a:srgbClr val="FF0000"/>
              </a:solidFill>
              <a:prstDash val="solid"/>
              <a:round/>
              <a:headEnd/>
              <a:tailEnd/>
            </a:ln>
          </p:spPr>
          <p:txBody>
            <a:bodyPr/>
            <a:lstStyle/>
            <a:p>
              <a:endParaRPr lang="en-US"/>
            </a:p>
          </p:txBody>
        </p:sp>
        <p:sp>
          <p:nvSpPr>
            <p:cNvPr id="10409" name="Line 454"/>
            <p:cNvSpPr>
              <a:spLocks noChangeShapeType="1"/>
            </p:cNvSpPr>
            <p:nvPr/>
          </p:nvSpPr>
          <p:spPr bwMode="auto">
            <a:xfrm flipH="1">
              <a:off x="4372" y="1670"/>
              <a:ext cx="3" cy="0"/>
            </a:xfrm>
            <a:prstGeom prst="line">
              <a:avLst/>
            </a:prstGeom>
            <a:noFill/>
            <a:ln w="4763">
              <a:solidFill>
                <a:srgbClr val="FF0000"/>
              </a:solidFill>
              <a:round/>
              <a:headEnd/>
              <a:tailEnd/>
            </a:ln>
          </p:spPr>
          <p:txBody>
            <a:bodyPr/>
            <a:lstStyle/>
            <a:p>
              <a:endParaRPr lang="en-US"/>
            </a:p>
          </p:txBody>
        </p:sp>
        <p:sp>
          <p:nvSpPr>
            <p:cNvPr id="10410" name="Freeform 455"/>
            <p:cNvSpPr>
              <a:spLocks/>
            </p:cNvSpPr>
            <p:nvPr/>
          </p:nvSpPr>
          <p:spPr bwMode="auto">
            <a:xfrm>
              <a:off x="3612"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close/>
                </a:path>
              </a:pathLst>
            </a:custGeom>
            <a:solidFill>
              <a:srgbClr val="FF0000"/>
            </a:solidFill>
            <a:ln w="9525">
              <a:noFill/>
              <a:round/>
              <a:headEnd/>
              <a:tailEnd/>
            </a:ln>
          </p:spPr>
          <p:txBody>
            <a:bodyPr/>
            <a:lstStyle/>
            <a:p>
              <a:endParaRPr lang="en-US"/>
            </a:p>
          </p:txBody>
        </p:sp>
        <p:sp>
          <p:nvSpPr>
            <p:cNvPr id="10411" name="Freeform 456"/>
            <p:cNvSpPr>
              <a:spLocks/>
            </p:cNvSpPr>
            <p:nvPr/>
          </p:nvSpPr>
          <p:spPr bwMode="auto">
            <a:xfrm>
              <a:off x="3612" y="1653"/>
              <a:ext cx="45" cy="34"/>
            </a:xfrm>
            <a:custGeom>
              <a:avLst/>
              <a:gdLst>
                <a:gd name="T0" fmla="*/ 0 w 45"/>
                <a:gd name="T1" fmla="*/ 17 h 34"/>
                <a:gd name="T2" fmla="*/ 45 w 45"/>
                <a:gd name="T3" fmla="*/ 0 h 34"/>
                <a:gd name="T4" fmla="*/ 45 w 45"/>
                <a:gd name="T5" fmla="*/ 17 h 34"/>
                <a:gd name="T6" fmla="*/ 45 w 45"/>
                <a:gd name="T7" fmla="*/ 34 h 34"/>
                <a:gd name="T8" fmla="*/ 0 w 45"/>
                <a:gd name="T9" fmla="*/ 17 h 34"/>
                <a:gd name="T10" fmla="*/ 0 60000 65536"/>
                <a:gd name="T11" fmla="*/ 0 60000 65536"/>
                <a:gd name="T12" fmla="*/ 0 60000 65536"/>
                <a:gd name="T13" fmla="*/ 0 60000 65536"/>
                <a:gd name="T14" fmla="*/ 0 60000 65536"/>
                <a:gd name="T15" fmla="*/ 0 w 45"/>
                <a:gd name="T16" fmla="*/ 0 h 34"/>
                <a:gd name="T17" fmla="*/ 45 w 45"/>
                <a:gd name="T18" fmla="*/ 34 h 34"/>
              </a:gdLst>
              <a:ahLst/>
              <a:cxnLst>
                <a:cxn ang="T10">
                  <a:pos x="T0" y="T1"/>
                </a:cxn>
                <a:cxn ang="T11">
                  <a:pos x="T2" y="T3"/>
                </a:cxn>
                <a:cxn ang="T12">
                  <a:pos x="T4" y="T5"/>
                </a:cxn>
                <a:cxn ang="T13">
                  <a:pos x="T6" y="T7"/>
                </a:cxn>
                <a:cxn ang="T14">
                  <a:pos x="T8" y="T9"/>
                </a:cxn>
              </a:cxnLst>
              <a:rect l="T15" t="T16" r="T17" b="T18"/>
              <a:pathLst>
                <a:path w="45" h="34">
                  <a:moveTo>
                    <a:pt x="0" y="17"/>
                  </a:moveTo>
                  <a:lnTo>
                    <a:pt x="45" y="0"/>
                  </a:lnTo>
                  <a:lnTo>
                    <a:pt x="45" y="17"/>
                  </a:lnTo>
                  <a:lnTo>
                    <a:pt x="45" y="34"/>
                  </a:lnTo>
                  <a:lnTo>
                    <a:pt x="0" y="17"/>
                  </a:lnTo>
                </a:path>
              </a:pathLst>
            </a:custGeom>
            <a:noFill/>
            <a:ln w="4763">
              <a:solidFill>
                <a:srgbClr val="FF0000"/>
              </a:solidFill>
              <a:prstDash val="solid"/>
              <a:round/>
              <a:headEnd/>
              <a:tailEnd/>
            </a:ln>
          </p:spPr>
          <p:txBody>
            <a:bodyPr/>
            <a:lstStyle/>
            <a:p>
              <a:endParaRPr lang="en-US"/>
            </a:p>
          </p:txBody>
        </p:sp>
        <p:sp>
          <p:nvSpPr>
            <p:cNvPr id="10412" name="Line 457"/>
            <p:cNvSpPr>
              <a:spLocks noChangeShapeType="1"/>
            </p:cNvSpPr>
            <p:nvPr/>
          </p:nvSpPr>
          <p:spPr bwMode="auto">
            <a:xfrm flipH="1">
              <a:off x="3650" y="1670"/>
              <a:ext cx="3" cy="0"/>
            </a:xfrm>
            <a:prstGeom prst="line">
              <a:avLst/>
            </a:prstGeom>
            <a:noFill/>
            <a:ln w="4763">
              <a:solidFill>
                <a:srgbClr val="FF0000"/>
              </a:solidFill>
              <a:round/>
              <a:headEnd/>
              <a:tailEnd/>
            </a:ln>
          </p:spPr>
          <p:txBody>
            <a:bodyPr/>
            <a:lstStyle/>
            <a:p>
              <a:endParaRPr lang="en-US"/>
            </a:p>
          </p:txBody>
        </p:sp>
        <p:sp>
          <p:nvSpPr>
            <p:cNvPr id="10413" name="Freeform 458"/>
            <p:cNvSpPr>
              <a:spLocks/>
            </p:cNvSpPr>
            <p:nvPr/>
          </p:nvSpPr>
          <p:spPr bwMode="auto">
            <a:xfrm>
              <a:off x="3082" y="1715"/>
              <a:ext cx="49" cy="31"/>
            </a:xfrm>
            <a:custGeom>
              <a:avLst/>
              <a:gdLst>
                <a:gd name="T0" fmla="*/ 0 w 49"/>
                <a:gd name="T1" fmla="*/ 31 h 31"/>
                <a:gd name="T2" fmla="*/ 38 w 49"/>
                <a:gd name="T3" fmla="*/ 0 h 31"/>
                <a:gd name="T4" fmla="*/ 42 w 49"/>
                <a:gd name="T5" fmla="*/ 17 h 31"/>
                <a:gd name="T6" fmla="*/ 49 w 49"/>
                <a:gd name="T7" fmla="*/ 31 h 31"/>
                <a:gd name="T8" fmla="*/ 0 w 49"/>
                <a:gd name="T9" fmla="*/ 31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38" y="0"/>
                  </a:lnTo>
                  <a:lnTo>
                    <a:pt x="42" y="17"/>
                  </a:lnTo>
                  <a:lnTo>
                    <a:pt x="49" y="31"/>
                  </a:lnTo>
                  <a:lnTo>
                    <a:pt x="0" y="31"/>
                  </a:lnTo>
                  <a:close/>
                </a:path>
              </a:pathLst>
            </a:custGeom>
            <a:solidFill>
              <a:srgbClr val="FF0000"/>
            </a:solidFill>
            <a:ln w="9525">
              <a:noFill/>
              <a:round/>
              <a:headEnd/>
              <a:tailEnd/>
            </a:ln>
          </p:spPr>
          <p:txBody>
            <a:bodyPr/>
            <a:lstStyle/>
            <a:p>
              <a:endParaRPr lang="en-US"/>
            </a:p>
          </p:txBody>
        </p:sp>
        <p:sp>
          <p:nvSpPr>
            <p:cNvPr id="10414" name="Freeform 459"/>
            <p:cNvSpPr>
              <a:spLocks/>
            </p:cNvSpPr>
            <p:nvPr/>
          </p:nvSpPr>
          <p:spPr bwMode="auto">
            <a:xfrm>
              <a:off x="3082" y="1715"/>
              <a:ext cx="49" cy="31"/>
            </a:xfrm>
            <a:custGeom>
              <a:avLst/>
              <a:gdLst>
                <a:gd name="T0" fmla="*/ 0 w 49"/>
                <a:gd name="T1" fmla="*/ 31 h 31"/>
                <a:gd name="T2" fmla="*/ 38 w 49"/>
                <a:gd name="T3" fmla="*/ 0 h 31"/>
                <a:gd name="T4" fmla="*/ 42 w 49"/>
                <a:gd name="T5" fmla="*/ 17 h 31"/>
                <a:gd name="T6" fmla="*/ 49 w 49"/>
                <a:gd name="T7" fmla="*/ 31 h 31"/>
                <a:gd name="T8" fmla="*/ 0 w 49"/>
                <a:gd name="T9" fmla="*/ 31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38" y="0"/>
                  </a:lnTo>
                  <a:lnTo>
                    <a:pt x="42" y="17"/>
                  </a:lnTo>
                  <a:lnTo>
                    <a:pt x="49" y="31"/>
                  </a:lnTo>
                  <a:lnTo>
                    <a:pt x="0" y="31"/>
                  </a:lnTo>
                </a:path>
              </a:pathLst>
            </a:custGeom>
            <a:noFill/>
            <a:ln w="4763">
              <a:solidFill>
                <a:srgbClr val="FF0000"/>
              </a:solidFill>
              <a:prstDash val="solid"/>
              <a:round/>
              <a:headEnd/>
              <a:tailEnd/>
            </a:ln>
          </p:spPr>
          <p:txBody>
            <a:bodyPr/>
            <a:lstStyle/>
            <a:p>
              <a:endParaRPr lang="en-US"/>
            </a:p>
          </p:txBody>
        </p:sp>
        <p:sp>
          <p:nvSpPr>
            <p:cNvPr id="10415" name="Rectangle 460"/>
            <p:cNvSpPr>
              <a:spLocks noChangeArrowheads="1"/>
            </p:cNvSpPr>
            <p:nvPr/>
          </p:nvSpPr>
          <p:spPr bwMode="auto">
            <a:xfrm>
              <a:off x="3474" y="1240"/>
              <a:ext cx="726" cy="83"/>
            </a:xfrm>
            <a:prstGeom prst="rect">
              <a:avLst/>
            </a:prstGeom>
            <a:solidFill>
              <a:srgbClr val="00A0FF"/>
            </a:solidFill>
            <a:ln w="9525">
              <a:noFill/>
              <a:miter lim="800000"/>
              <a:headEnd/>
              <a:tailEnd/>
            </a:ln>
          </p:spPr>
          <p:txBody>
            <a:bodyPr/>
            <a:lstStyle/>
            <a:p>
              <a:endParaRPr lang="en-US"/>
            </a:p>
          </p:txBody>
        </p:sp>
        <p:sp>
          <p:nvSpPr>
            <p:cNvPr id="10416" name="Rectangle 461"/>
            <p:cNvSpPr>
              <a:spLocks noChangeArrowheads="1"/>
            </p:cNvSpPr>
            <p:nvPr/>
          </p:nvSpPr>
          <p:spPr bwMode="auto">
            <a:xfrm>
              <a:off x="3474" y="1240"/>
              <a:ext cx="726" cy="83"/>
            </a:xfrm>
            <a:prstGeom prst="rect">
              <a:avLst/>
            </a:prstGeom>
            <a:noFill/>
            <a:ln w="4763">
              <a:solidFill>
                <a:srgbClr val="00A0FF"/>
              </a:solidFill>
              <a:miter lim="800000"/>
              <a:headEnd/>
              <a:tailEnd/>
            </a:ln>
          </p:spPr>
          <p:txBody>
            <a:bodyPr/>
            <a:lstStyle/>
            <a:p>
              <a:endParaRPr lang="en-US"/>
            </a:p>
          </p:txBody>
        </p:sp>
        <p:sp>
          <p:nvSpPr>
            <p:cNvPr id="10417" name="Rectangle 462"/>
            <p:cNvSpPr>
              <a:spLocks noChangeArrowheads="1"/>
            </p:cNvSpPr>
            <p:nvPr/>
          </p:nvSpPr>
          <p:spPr bwMode="auto">
            <a:xfrm>
              <a:off x="3474" y="1048"/>
              <a:ext cx="83" cy="275"/>
            </a:xfrm>
            <a:prstGeom prst="rect">
              <a:avLst/>
            </a:prstGeom>
            <a:solidFill>
              <a:srgbClr val="00A0FF"/>
            </a:solidFill>
            <a:ln w="9525">
              <a:noFill/>
              <a:miter lim="800000"/>
              <a:headEnd/>
              <a:tailEnd/>
            </a:ln>
          </p:spPr>
          <p:txBody>
            <a:bodyPr/>
            <a:lstStyle/>
            <a:p>
              <a:endParaRPr lang="en-US"/>
            </a:p>
          </p:txBody>
        </p:sp>
        <p:sp>
          <p:nvSpPr>
            <p:cNvPr id="10418" name="Rectangle 463"/>
            <p:cNvSpPr>
              <a:spLocks noChangeArrowheads="1"/>
            </p:cNvSpPr>
            <p:nvPr/>
          </p:nvSpPr>
          <p:spPr bwMode="auto">
            <a:xfrm>
              <a:off x="3474" y="1048"/>
              <a:ext cx="83" cy="275"/>
            </a:xfrm>
            <a:prstGeom prst="rect">
              <a:avLst/>
            </a:prstGeom>
            <a:noFill/>
            <a:ln w="4763">
              <a:solidFill>
                <a:srgbClr val="00A0FF"/>
              </a:solidFill>
              <a:miter lim="800000"/>
              <a:headEnd/>
              <a:tailEnd/>
            </a:ln>
          </p:spPr>
          <p:txBody>
            <a:bodyPr/>
            <a:lstStyle/>
            <a:p>
              <a:endParaRPr lang="en-US"/>
            </a:p>
          </p:txBody>
        </p:sp>
        <p:sp>
          <p:nvSpPr>
            <p:cNvPr id="10419" name="Rectangle 464"/>
            <p:cNvSpPr>
              <a:spLocks noChangeArrowheads="1"/>
            </p:cNvSpPr>
            <p:nvPr/>
          </p:nvSpPr>
          <p:spPr bwMode="auto">
            <a:xfrm>
              <a:off x="3474" y="1048"/>
              <a:ext cx="1929" cy="79"/>
            </a:xfrm>
            <a:prstGeom prst="rect">
              <a:avLst/>
            </a:prstGeom>
            <a:solidFill>
              <a:srgbClr val="00A0FF"/>
            </a:solidFill>
            <a:ln w="9525">
              <a:noFill/>
              <a:miter lim="800000"/>
              <a:headEnd/>
              <a:tailEnd/>
            </a:ln>
          </p:spPr>
          <p:txBody>
            <a:bodyPr/>
            <a:lstStyle/>
            <a:p>
              <a:endParaRPr lang="en-US"/>
            </a:p>
          </p:txBody>
        </p:sp>
        <p:sp>
          <p:nvSpPr>
            <p:cNvPr id="10420" name="Rectangle 465"/>
            <p:cNvSpPr>
              <a:spLocks noChangeArrowheads="1"/>
            </p:cNvSpPr>
            <p:nvPr/>
          </p:nvSpPr>
          <p:spPr bwMode="auto">
            <a:xfrm>
              <a:off x="3474" y="1048"/>
              <a:ext cx="1929" cy="79"/>
            </a:xfrm>
            <a:prstGeom prst="rect">
              <a:avLst/>
            </a:prstGeom>
            <a:noFill/>
            <a:ln w="4763">
              <a:solidFill>
                <a:srgbClr val="00A0FF"/>
              </a:solidFill>
              <a:miter lim="800000"/>
              <a:headEnd/>
              <a:tailEnd/>
            </a:ln>
          </p:spPr>
          <p:txBody>
            <a:bodyPr/>
            <a:lstStyle/>
            <a:p>
              <a:endParaRPr lang="en-US"/>
            </a:p>
          </p:txBody>
        </p:sp>
        <p:sp>
          <p:nvSpPr>
            <p:cNvPr id="10421" name="Line 466"/>
            <p:cNvSpPr>
              <a:spLocks noChangeShapeType="1"/>
            </p:cNvSpPr>
            <p:nvPr/>
          </p:nvSpPr>
          <p:spPr bwMode="auto">
            <a:xfrm flipV="1">
              <a:off x="5307" y="1027"/>
              <a:ext cx="117" cy="117"/>
            </a:xfrm>
            <a:prstGeom prst="line">
              <a:avLst/>
            </a:prstGeom>
            <a:noFill/>
            <a:ln w="4763">
              <a:solidFill>
                <a:srgbClr val="000000"/>
              </a:solidFill>
              <a:round/>
              <a:headEnd/>
              <a:tailEnd/>
            </a:ln>
          </p:spPr>
          <p:txBody>
            <a:bodyPr/>
            <a:lstStyle/>
            <a:p>
              <a:endParaRPr lang="en-US"/>
            </a:p>
          </p:txBody>
        </p:sp>
        <p:sp>
          <p:nvSpPr>
            <p:cNvPr id="10422" name="Freeform 467"/>
            <p:cNvSpPr>
              <a:spLocks/>
            </p:cNvSpPr>
            <p:nvPr/>
          </p:nvSpPr>
          <p:spPr bwMode="auto">
            <a:xfrm>
              <a:off x="3467" y="1237"/>
              <a:ext cx="100" cy="96"/>
            </a:xfrm>
            <a:custGeom>
              <a:avLst/>
              <a:gdLst>
                <a:gd name="T0" fmla="*/ 0 w 100"/>
                <a:gd name="T1" fmla="*/ 0 h 96"/>
                <a:gd name="T2" fmla="*/ 100 w 100"/>
                <a:gd name="T3" fmla="*/ 96 h 96"/>
                <a:gd name="T4" fmla="*/ 0 w 100"/>
                <a:gd name="T5" fmla="*/ 96 h 96"/>
                <a:gd name="T6" fmla="*/ 0 w 100"/>
                <a:gd name="T7" fmla="*/ 0 h 96"/>
                <a:gd name="T8" fmla="*/ 0 60000 65536"/>
                <a:gd name="T9" fmla="*/ 0 60000 65536"/>
                <a:gd name="T10" fmla="*/ 0 60000 65536"/>
                <a:gd name="T11" fmla="*/ 0 60000 65536"/>
                <a:gd name="T12" fmla="*/ 0 w 100"/>
                <a:gd name="T13" fmla="*/ 0 h 96"/>
                <a:gd name="T14" fmla="*/ 100 w 100"/>
                <a:gd name="T15" fmla="*/ 96 h 96"/>
              </a:gdLst>
              <a:ahLst/>
              <a:cxnLst>
                <a:cxn ang="T8">
                  <a:pos x="T0" y="T1"/>
                </a:cxn>
                <a:cxn ang="T9">
                  <a:pos x="T2" y="T3"/>
                </a:cxn>
                <a:cxn ang="T10">
                  <a:pos x="T4" y="T5"/>
                </a:cxn>
                <a:cxn ang="T11">
                  <a:pos x="T6" y="T7"/>
                </a:cxn>
              </a:cxnLst>
              <a:rect l="T12" t="T13" r="T14" b="T15"/>
              <a:pathLst>
                <a:path w="100" h="96">
                  <a:moveTo>
                    <a:pt x="0" y="0"/>
                  </a:moveTo>
                  <a:lnTo>
                    <a:pt x="100" y="96"/>
                  </a:lnTo>
                  <a:lnTo>
                    <a:pt x="0" y="96"/>
                  </a:lnTo>
                  <a:lnTo>
                    <a:pt x="0" y="0"/>
                  </a:lnTo>
                  <a:close/>
                </a:path>
              </a:pathLst>
            </a:custGeom>
            <a:solidFill>
              <a:srgbClr val="FFFFFF"/>
            </a:solidFill>
            <a:ln w="9525">
              <a:noFill/>
              <a:round/>
              <a:headEnd/>
              <a:tailEnd/>
            </a:ln>
          </p:spPr>
          <p:txBody>
            <a:bodyPr/>
            <a:lstStyle/>
            <a:p>
              <a:endParaRPr lang="en-US"/>
            </a:p>
          </p:txBody>
        </p:sp>
        <p:sp>
          <p:nvSpPr>
            <p:cNvPr id="10423" name="Line 468"/>
            <p:cNvSpPr>
              <a:spLocks noChangeShapeType="1"/>
            </p:cNvSpPr>
            <p:nvPr/>
          </p:nvSpPr>
          <p:spPr bwMode="auto">
            <a:xfrm>
              <a:off x="3467" y="1237"/>
              <a:ext cx="100" cy="96"/>
            </a:xfrm>
            <a:prstGeom prst="line">
              <a:avLst/>
            </a:prstGeom>
            <a:noFill/>
            <a:ln w="11113">
              <a:solidFill>
                <a:srgbClr val="000000"/>
              </a:solidFill>
              <a:round/>
              <a:headEnd/>
              <a:tailEnd/>
            </a:ln>
          </p:spPr>
          <p:txBody>
            <a:bodyPr/>
            <a:lstStyle/>
            <a:p>
              <a:endParaRPr lang="en-US"/>
            </a:p>
          </p:txBody>
        </p:sp>
        <p:sp>
          <p:nvSpPr>
            <p:cNvPr id="10424" name="Freeform 469"/>
            <p:cNvSpPr>
              <a:spLocks/>
            </p:cNvSpPr>
            <p:nvPr/>
          </p:nvSpPr>
          <p:spPr bwMode="auto">
            <a:xfrm>
              <a:off x="3467" y="1041"/>
              <a:ext cx="100" cy="96"/>
            </a:xfrm>
            <a:custGeom>
              <a:avLst/>
              <a:gdLst>
                <a:gd name="T0" fmla="*/ 0 w 100"/>
                <a:gd name="T1" fmla="*/ 96 h 96"/>
                <a:gd name="T2" fmla="*/ 100 w 100"/>
                <a:gd name="T3" fmla="*/ 0 h 96"/>
                <a:gd name="T4" fmla="*/ 0 w 100"/>
                <a:gd name="T5" fmla="*/ 0 h 96"/>
                <a:gd name="T6" fmla="*/ 0 w 100"/>
                <a:gd name="T7" fmla="*/ 96 h 96"/>
                <a:gd name="T8" fmla="*/ 0 60000 65536"/>
                <a:gd name="T9" fmla="*/ 0 60000 65536"/>
                <a:gd name="T10" fmla="*/ 0 60000 65536"/>
                <a:gd name="T11" fmla="*/ 0 60000 65536"/>
                <a:gd name="T12" fmla="*/ 0 w 100"/>
                <a:gd name="T13" fmla="*/ 0 h 96"/>
                <a:gd name="T14" fmla="*/ 100 w 100"/>
                <a:gd name="T15" fmla="*/ 96 h 96"/>
              </a:gdLst>
              <a:ahLst/>
              <a:cxnLst>
                <a:cxn ang="T8">
                  <a:pos x="T0" y="T1"/>
                </a:cxn>
                <a:cxn ang="T9">
                  <a:pos x="T2" y="T3"/>
                </a:cxn>
                <a:cxn ang="T10">
                  <a:pos x="T4" y="T5"/>
                </a:cxn>
                <a:cxn ang="T11">
                  <a:pos x="T6" y="T7"/>
                </a:cxn>
              </a:cxnLst>
              <a:rect l="T12" t="T13" r="T14" b="T15"/>
              <a:pathLst>
                <a:path w="100" h="96">
                  <a:moveTo>
                    <a:pt x="0" y="96"/>
                  </a:moveTo>
                  <a:lnTo>
                    <a:pt x="100" y="0"/>
                  </a:lnTo>
                  <a:lnTo>
                    <a:pt x="0" y="0"/>
                  </a:lnTo>
                  <a:lnTo>
                    <a:pt x="0" y="96"/>
                  </a:lnTo>
                  <a:close/>
                </a:path>
              </a:pathLst>
            </a:custGeom>
            <a:solidFill>
              <a:srgbClr val="FFFFFF"/>
            </a:solidFill>
            <a:ln w="9525">
              <a:noFill/>
              <a:round/>
              <a:headEnd/>
              <a:tailEnd/>
            </a:ln>
          </p:spPr>
          <p:txBody>
            <a:bodyPr/>
            <a:lstStyle/>
            <a:p>
              <a:endParaRPr lang="en-US"/>
            </a:p>
          </p:txBody>
        </p:sp>
        <p:sp>
          <p:nvSpPr>
            <p:cNvPr id="10425" name="Line 470"/>
            <p:cNvSpPr>
              <a:spLocks noChangeShapeType="1"/>
            </p:cNvSpPr>
            <p:nvPr/>
          </p:nvSpPr>
          <p:spPr bwMode="auto">
            <a:xfrm flipV="1">
              <a:off x="3467" y="1041"/>
              <a:ext cx="100" cy="96"/>
            </a:xfrm>
            <a:prstGeom prst="line">
              <a:avLst/>
            </a:prstGeom>
            <a:noFill/>
            <a:ln w="11113">
              <a:solidFill>
                <a:srgbClr val="000000"/>
              </a:solidFill>
              <a:round/>
              <a:headEnd/>
              <a:tailEnd/>
            </a:ln>
          </p:spPr>
          <p:txBody>
            <a:bodyPr/>
            <a:lstStyle/>
            <a:p>
              <a:endParaRPr lang="en-US"/>
            </a:p>
          </p:txBody>
        </p:sp>
        <p:sp>
          <p:nvSpPr>
            <p:cNvPr id="10426" name="Freeform 471"/>
            <p:cNvSpPr>
              <a:spLocks/>
            </p:cNvSpPr>
            <p:nvPr/>
          </p:nvSpPr>
          <p:spPr bwMode="auto">
            <a:xfrm>
              <a:off x="4131" y="1237"/>
              <a:ext cx="79" cy="76"/>
            </a:xfrm>
            <a:custGeom>
              <a:avLst/>
              <a:gdLst>
                <a:gd name="T0" fmla="*/ 0 w 79"/>
                <a:gd name="T1" fmla="*/ 0 h 76"/>
                <a:gd name="T2" fmla="*/ 79 w 79"/>
                <a:gd name="T3" fmla="*/ 76 h 76"/>
                <a:gd name="T4" fmla="*/ 79 w 79"/>
                <a:gd name="T5" fmla="*/ 0 h 76"/>
                <a:gd name="T6" fmla="*/ 0 w 79"/>
                <a:gd name="T7" fmla="*/ 0 h 76"/>
                <a:gd name="T8" fmla="*/ 0 60000 65536"/>
                <a:gd name="T9" fmla="*/ 0 60000 65536"/>
                <a:gd name="T10" fmla="*/ 0 60000 65536"/>
                <a:gd name="T11" fmla="*/ 0 60000 65536"/>
                <a:gd name="T12" fmla="*/ 0 w 79"/>
                <a:gd name="T13" fmla="*/ 0 h 76"/>
                <a:gd name="T14" fmla="*/ 79 w 79"/>
                <a:gd name="T15" fmla="*/ 76 h 76"/>
              </a:gdLst>
              <a:ahLst/>
              <a:cxnLst>
                <a:cxn ang="T8">
                  <a:pos x="T0" y="T1"/>
                </a:cxn>
                <a:cxn ang="T9">
                  <a:pos x="T2" y="T3"/>
                </a:cxn>
                <a:cxn ang="T10">
                  <a:pos x="T4" y="T5"/>
                </a:cxn>
                <a:cxn ang="T11">
                  <a:pos x="T6" y="T7"/>
                </a:cxn>
              </a:cxnLst>
              <a:rect l="T12" t="T13" r="T14" b="T15"/>
              <a:pathLst>
                <a:path w="79" h="76">
                  <a:moveTo>
                    <a:pt x="0" y="0"/>
                  </a:moveTo>
                  <a:lnTo>
                    <a:pt x="79" y="76"/>
                  </a:lnTo>
                  <a:lnTo>
                    <a:pt x="79" y="0"/>
                  </a:lnTo>
                  <a:lnTo>
                    <a:pt x="0" y="0"/>
                  </a:lnTo>
                  <a:close/>
                </a:path>
              </a:pathLst>
            </a:custGeom>
            <a:solidFill>
              <a:srgbClr val="FFFFFF"/>
            </a:solidFill>
            <a:ln w="9525">
              <a:noFill/>
              <a:round/>
              <a:headEnd/>
              <a:tailEnd/>
            </a:ln>
          </p:spPr>
          <p:txBody>
            <a:bodyPr/>
            <a:lstStyle/>
            <a:p>
              <a:endParaRPr lang="en-US"/>
            </a:p>
          </p:txBody>
        </p:sp>
        <p:sp>
          <p:nvSpPr>
            <p:cNvPr id="10427" name="Line 472"/>
            <p:cNvSpPr>
              <a:spLocks noChangeShapeType="1"/>
            </p:cNvSpPr>
            <p:nvPr/>
          </p:nvSpPr>
          <p:spPr bwMode="auto">
            <a:xfrm>
              <a:off x="4121" y="1227"/>
              <a:ext cx="99" cy="96"/>
            </a:xfrm>
            <a:prstGeom prst="line">
              <a:avLst/>
            </a:prstGeom>
            <a:noFill/>
            <a:ln w="11113">
              <a:solidFill>
                <a:srgbClr val="000000"/>
              </a:solidFill>
              <a:round/>
              <a:headEnd/>
              <a:tailEnd/>
            </a:ln>
          </p:spPr>
          <p:txBody>
            <a:bodyPr/>
            <a:lstStyle/>
            <a:p>
              <a:endParaRPr lang="en-US"/>
            </a:p>
          </p:txBody>
        </p:sp>
        <p:sp>
          <p:nvSpPr>
            <p:cNvPr id="10428" name="Freeform 477"/>
            <p:cNvSpPr>
              <a:spLocks/>
            </p:cNvSpPr>
            <p:nvPr/>
          </p:nvSpPr>
          <p:spPr bwMode="auto">
            <a:xfrm>
              <a:off x="3447" y="1381"/>
              <a:ext cx="45" cy="35"/>
            </a:xfrm>
            <a:custGeom>
              <a:avLst/>
              <a:gdLst>
                <a:gd name="T0" fmla="*/ 0 w 45"/>
                <a:gd name="T1" fmla="*/ 17 h 35"/>
                <a:gd name="T2" fmla="*/ 45 w 45"/>
                <a:gd name="T3" fmla="*/ 0 h 35"/>
                <a:gd name="T4" fmla="*/ 45 w 45"/>
                <a:gd name="T5" fmla="*/ 17 h 35"/>
                <a:gd name="T6" fmla="*/ 45 w 45"/>
                <a:gd name="T7" fmla="*/ 35 h 35"/>
                <a:gd name="T8" fmla="*/ 0 w 45"/>
                <a:gd name="T9" fmla="*/ 17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0" y="17"/>
                  </a:moveTo>
                  <a:lnTo>
                    <a:pt x="45" y="0"/>
                  </a:lnTo>
                  <a:lnTo>
                    <a:pt x="45" y="17"/>
                  </a:lnTo>
                  <a:lnTo>
                    <a:pt x="45" y="35"/>
                  </a:lnTo>
                  <a:lnTo>
                    <a:pt x="0" y="17"/>
                  </a:lnTo>
                  <a:close/>
                </a:path>
              </a:pathLst>
            </a:custGeom>
            <a:solidFill>
              <a:srgbClr val="000000"/>
            </a:solidFill>
            <a:ln w="9525">
              <a:noFill/>
              <a:round/>
              <a:headEnd/>
              <a:tailEnd/>
            </a:ln>
          </p:spPr>
          <p:txBody>
            <a:bodyPr/>
            <a:lstStyle/>
            <a:p>
              <a:endParaRPr lang="en-US"/>
            </a:p>
          </p:txBody>
        </p:sp>
        <p:sp>
          <p:nvSpPr>
            <p:cNvPr id="10429" name="Freeform 478"/>
            <p:cNvSpPr>
              <a:spLocks/>
            </p:cNvSpPr>
            <p:nvPr/>
          </p:nvSpPr>
          <p:spPr bwMode="auto">
            <a:xfrm>
              <a:off x="3447" y="1381"/>
              <a:ext cx="45" cy="35"/>
            </a:xfrm>
            <a:custGeom>
              <a:avLst/>
              <a:gdLst>
                <a:gd name="T0" fmla="*/ 0 w 45"/>
                <a:gd name="T1" fmla="*/ 17 h 35"/>
                <a:gd name="T2" fmla="*/ 45 w 45"/>
                <a:gd name="T3" fmla="*/ 0 h 35"/>
                <a:gd name="T4" fmla="*/ 45 w 45"/>
                <a:gd name="T5" fmla="*/ 17 h 35"/>
                <a:gd name="T6" fmla="*/ 45 w 45"/>
                <a:gd name="T7" fmla="*/ 35 h 35"/>
                <a:gd name="T8" fmla="*/ 0 w 45"/>
                <a:gd name="T9" fmla="*/ 17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0" y="17"/>
                  </a:moveTo>
                  <a:lnTo>
                    <a:pt x="45" y="0"/>
                  </a:lnTo>
                  <a:lnTo>
                    <a:pt x="45" y="17"/>
                  </a:lnTo>
                  <a:lnTo>
                    <a:pt x="45" y="35"/>
                  </a:lnTo>
                  <a:lnTo>
                    <a:pt x="0" y="17"/>
                  </a:lnTo>
                </a:path>
              </a:pathLst>
            </a:custGeom>
            <a:noFill/>
            <a:ln w="4763">
              <a:solidFill>
                <a:srgbClr val="000000"/>
              </a:solidFill>
              <a:prstDash val="solid"/>
              <a:round/>
              <a:headEnd/>
              <a:tailEnd/>
            </a:ln>
          </p:spPr>
          <p:txBody>
            <a:bodyPr/>
            <a:lstStyle/>
            <a:p>
              <a:endParaRPr lang="en-US"/>
            </a:p>
          </p:txBody>
        </p:sp>
        <p:sp>
          <p:nvSpPr>
            <p:cNvPr id="10430" name="Freeform 479"/>
            <p:cNvSpPr>
              <a:spLocks/>
            </p:cNvSpPr>
            <p:nvPr/>
          </p:nvSpPr>
          <p:spPr bwMode="auto">
            <a:xfrm>
              <a:off x="3567" y="1381"/>
              <a:ext cx="45" cy="35"/>
            </a:xfrm>
            <a:custGeom>
              <a:avLst/>
              <a:gdLst>
                <a:gd name="T0" fmla="*/ 45 w 45"/>
                <a:gd name="T1" fmla="*/ 17 h 35"/>
                <a:gd name="T2" fmla="*/ 0 w 45"/>
                <a:gd name="T3" fmla="*/ 35 h 35"/>
                <a:gd name="T4" fmla="*/ 0 w 45"/>
                <a:gd name="T5" fmla="*/ 17 h 35"/>
                <a:gd name="T6" fmla="*/ 0 w 45"/>
                <a:gd name="T7" fmla="*/ 0 h 35"/>
                <a:gd name="T8" fmla="*/ 45 w 45"/>
                <a:gd name="T9" fmla="*/ 17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45" y="17"/>
                  </a:moveTo>
                  <a:lnTo>
                    <a:pt x="0" y="35"/>
                  </a:lnTo>
                  <a:lnTo>
                    <a:pt x="0" y="17"/>
                  </a:lnTo>
                  <a:lnTo>
                    <a:pt x="0" y="0"/>
                  </a:lnTo>
                  <a:lnTo>
                    <a:pt x="45" y="17"/>
                  </a:lnTo>
                  <a:close/>
                </a:path>
              </a:pathLst>
            </a:custGeom>
            <a:solidFill>
              <a:srgbClr val="000000"/>
            </a:solidFill>
            <a:ln w="9525">
              <a:noFill/>
              <a:round/>
              <a:headEnd/>
              <a:tailEnd/>
            </a:ln>
          </p:spPr>
          <p:txBody>
            <a:bodyPr/>
            <a:lstStyle/>
            <a:p>
              <a:endParaRPr lang="en-US"/>
            </a:p>
          </p:txBody>
        </p:sp>
        <p:sp>
          <p:nvSpPr>
            <p:cNvPr id="10431" name="Freeform 480"/>
            <p:cNvSpPr>
              <a:spLocks/>
            </p:cNvSpPr>
            <p:nvPr/>
          </p:nvSpPr>
          <p:spPr bwMode="auto">
            <a:xfrm>
              <a:off x="3567" y="1381"/>
              <a:ext cx="45" cy="35"/>
            </a:xfrm>
            <a:custGeom>
              <a:avLst/>
              <a:gdLst>
                <a:gd name="T0" fmla="*/ 45 w 45"/>
                <a:gd name="T1" fmla="*/ 17 h 35"/>
                <a:gd name="T2" fmla="*/ 0 w 45"/>
                <a:gd name="T3" fmla="*/ 35 h 35"/>
                <a:gd name="T4" fmla="*/ 0 w 45"/>
                <a:gd name="T5" fmla="*/ 17 h 35"/>
                <a:gd name="T6" fmla="*/ 0 w 45"/>
                <a:gd name="T7" fmla="*/ 0 h 35"/>
                <a:gd name="T8" fmla="*/ 45 w 45"/>
                <a:gd name="T9" fmla="*/ 17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45" y="17"/>
                  </a:moveTo>
                  <a:lnTo>
                    <a:pt x="0" y="35"/>
                  </a:lnTo>
                  <a:lnTo>
                    <a:pt x="0" y="17"/>
                  </a:lnTo>
                  <a:lnTo>
                    <a:pt x="0" y="0"/>
                  </a:lnTo>
                  <a:lnTo>
                    <a:pt x="45" y="17"/>
                  </a:lnTo>
                </a:path>
              </a:pathLst>
            </a:custGeom>
            <a:noFill/>
            <a:ln w="4763">
              <a:solidFill>
                <a:srgbClr val="000000"/>
              </a:solidFill>
              <a:prstDash val="solid"/>
              <a:round/>
              <a:headEnd/>
              <a:tailEnd/>
            </a:ln>
          </p:spPr>
          <p:txBody>
            <a:bodyPr/>
            <a:lstStyle/>
            <a:p>
              <a:endParaRPr lang="en-US"/>
            </a:p>
          </p:txBody>
        </p:sp>
        <p:sp>
          <p:nvSpPr>
            <p:cNvPr id="10432" name="Line 481"/>
            <p:cNvSpPr>
              <a:spLocks noChangeShapeType="1"/>
            </p:cNvSpPr>
            <p:nvPr/>
          </p:nvSpPr>
          <p:spPr bwMode="auto">
            <a:xfrm>
              <a:off x="3488" y="1398"/>
              <a:ext cx="83" cy="0"/>
            </a:xfrm>
            <a:prstGeom prst="line">
              <a:avLst/>
            </a:prstGeom>
            <a:noFill/>
            <a:ln w="4763">
              <a:solidFill>
                <a:srgbClr val="000000"/>
              </a:solidFill>
              <a:round/>
              <a:headEnd/>
              <a:tailEnd/>
            </a:ln>
          </p:spPr>
          <p:txBody>
            <a:bodyPr/>
            <a:lstStyle/>
            <a:p>
              <a:endParaRPr lang="en-US"/>
            </a:p>
          </p:txBody>
        </p:sp>
        <p:sp>
          <p:nvSpPr>
            <p:cNvPr id="10433" name="Freeform 482"/>
            <p:cNvSpPr>
              <a:spLocks/>
            </p:cNvSpPr>
            <p:nvPr/>
          </p:nvSpPr>
          <p:spPr bwMode="auto">
            <a:xfrm>
              <a:off x="5348" y="914"/>
              <a:ext cx="34" cy="44"/>
            </a:xfrm>
            <a:custGeom>
              <a:avLst/>
              <a:gdLst>
                <a:gd name="T0" fmla="*/ 17 w 34"/>
                <a:gd name="T1" fmla="*/ 44 h 44"/>
                <a:gd name="T2" fmla="*/ 0 w 34"/>
                <a:gd name="T3" fmla="*/ 0 h 44"/>
                <a:gd name="T4" fmla="*/ 17 w 34"/>
                <a:gd name="T5" fmla="*/ 0 h 44"/>
                <a:gd name="T6" fmla="*/ 34 w 34"/>
                <a:gd name="T7" fmla="*/ 0 h 44"/>
                <a:gd name="T8" fmla="*/ 17 w 34"/>
                <a:gd name="T9" fmla="*/ 44 h 44"/>
                <a:gd name="T10" fmla="*/ 0 60000 65536"/>
                <a:gd name="T11" fmla="*/ 0 60000 65536"/>
                <a:gd name="T12" fmla="*/ 0 60000 65536"/>
                <a:gd name="T13" fmla="*/ 0 60000 65536"/>
                <a:gd name="T14" fmla="*/ 0 60000 65536"/>
                <a:gd name="T15" fmla="*/ 0 w 34"/>
                <a:gd name="T16" fmla="*/ 0 h 44"/>
                <a:gd name="T17" fmla="*/ 34 w 34"/>
                <a:gd name="T18" fmla="*/ 44 h 44"/>
              </a:gdLst>
              <a:ahLst/>
              <a:cxnLst>
                <a:cxn ang="T10">
                  <a:pos x="T0" y="T1"/>
                </a:cxn>
                <a:cxn ang="T11">
                  <a:pos x="T2" y="T3"/>
                </a:cxn>
                <a:cxn ang="T12">
                  <a:pos x="T4" y="T5"/>
                </a:cxn>
                <a:cxn ang="T13">
                  <a:pos x="T6" y="T7"/>
                </a:cxn>
                <a:cxn ang="T14">
                  <a:pos x="T8" y="T9"/>
                </a:cxn>
              </a:cxnLst>
              <a:rect l="T15" t="T16" r="T17" b="T18"/>
              <a:pathLst>
                <a:path w="34" h="44">
                  <a:moveTo>
                    <a:pt x="17" y="44"/>
                  </a:moveTo>
                  <a:lnTo>
                    <a:pt x="0" y="0"/>
                  </a:lnTo>
                  <a:lnTo>
                    <a:pt x="17" y="0"/>
                  </a:lnTo>
                  <a:lnTo>
                    <a:pt x="34" y="0"/>
                  </a:lnTo>
                  <a:lnTo>
                    <a:pt x="17" y="44"/>
                  </a:lnTo>
                  <a:close/>
                </a:path>
              </a:pathLst>
            </a:custGeom>
            <a:solidFill>
              <a:srgbClr val="00A0FF"/>
            </a:solidFill>
            <a:ln w="9525">
              <a:noFill/>
              <a:round/>
              <a:headEnd/>
              <a:tailEnd/>
            </a:ln>
          </p:spPr>
          <p:txBody>
            <a:bodyPr/>
            <a:lstStyle/>
            <a:p>
              <a:endParaRPr lang="en-US"/>
            </a:p>
          </p:txBody>
        </p:sp>
        <p:sp>
          <p:nvSpPr>
            <p:cNvPr id="10434" name="Freeform 483"/>
            <p:cNvSpPr>
              <a:spLocks/>
            </p:cNvSpPr>
            <p:nvPr/>
          </p:nvSpPr>
          <p:spPr bwMode="auto">
            <a:xfrm>
              <a:off x="5348" y="914"/>
              <a:ext cx="34" cy="44"/>
            </a:xfrm>
            <a:custGeom>
              <a:avLst/>
              <a:gdLst>
                <a:gd name="T0" fmla="*/ 17 w 34"/>
                <a:gd name="T1" fmla="*/ 44 h 44"/>
                <a:gd name="T2" fmla="*/ 0 w 34"/>
                <a:gd name="T3" fmla="*/ 0 h 44"/>
                <a:gd name="T4" fmla="*/ 17 w 34"/>
                <a:gd name="T5" fmla="*/ 0 h 44"/>
                <a:gd name="T6" fmla="*/ 34 w 34"/>
                <a:gd name="T7" fmla="*/ 0 h 44"/>
                <a:gd name="T8" fmla="*/ 17 w 34"/>
                <a:gd name="T9" fmla="*/ 44 h 44"/>
                <a:gd name="T10" fmla="*/ 0 60000 65536"/>
                <a:gd name="T11" fmla="*/ 0 60000 65536"/>
                <a:gd name="T12" fmla="*/ 0 60000 65536"/>
                <a:gd name="T13" fmla="*/ 0 60000 65536"/>
                <a:gd name="T14" fmla="*/ 0 60000 65536"/>
                <a:gd name="T15" fmla="*/ 0 w 34"/>
                <a:gd name="T16" fmla="*/ 0 h 44"/>
                <a:gd name="T17" fmla="*/ 34 w 34"/>
                <a:gd name="T18" fmla="*/ 44 h 44"/>
              </a:gdLst>
              <a:ahLst/>
              <a:cxnLst>
                <a:cxn ang="T10">
                  <a:pos x="T0" y="T1"/>
                </a:cxn>
                <a:cxn ang="T11">
                  <a:pos x="T2" y="T3"/>
                </a:cxn>
                <a:cxn ang="T12">
                  <a:pos x="T4" y="T5"/>
                </a:cxn>
                <a:cxn ang="T13">
                  <a:pos x="T6" y="T7"/>
                </a:cxn>
                <a:cxn ang="T14">
                  <a:pos x="T8" y="T9"/>
                </a:cxn>
              </a:cxnLst>
              <a:rect l="T15" t="T16" r="T17" b="T18"/>
              <a:pathLst>
                <a:path w="34" h="44">
                  <a:moveTo>
                    <a:pt x="17" y="44"/>
                  </a:moveTo>
                  <a:lnTo>
                    <a:pt x="0" y="0"/>
                  </a:lnTo>
                  <a:lnTo>
                    <a:pt x="17" y="0"/>
                  </a:lnTo>
                  <a:lnTo>
                    <a:pt x="34" y="0"/>
                  </a:lnTo>
                  <a:lnTo>
                    <a:pt x="17" y="44"/>
                  </a:lnTo>
                </a:path>
              </a:pathLst>
            </a:custGeom>
            <a:noFill/>
            <a:ln w="4763">
              <a:solidFill>
                <a:srgbClr val="00A0FF"/>
              </a:solidFill>
              <a:prstDash val="solid"/>
              <a:round/>
              <a:headEnd/>
              <a:tailEnd/>
            </a:ln>
          </p:spPr>
          <p:txBody>
            <a:bodyPr/>
            <a:lstStyle/>
            <a:p>
              <a:endParaRPr lang="en-US"/>
            </a:p>
          </p:txBody>
        </p:sp>
        <p:sp>
          <p:nvSpPr>
            <p:cNvPr id="10435" name="Line 484"/>
            <p:cNvSpPr>
              <a:spLocks noChangeShapeType="1"/>
            </p:cNvSpPr>
            <p:nvPr/>
          </p:nvSpPr>
          <p:spPr bwMode="auto">
            <a:xfrm flipV="1">
              <a:off x="5365" y="890"/>
              <a:ext cx="0" cy="27"/>
            </a:xfrm>
            <a:prstGeom prst="line">
              <a:avLst/>
            </a:prstGeom>
            <a:noFill/>
            <a:ln w="4763">
              <a:solidFill>
                <a:srgbClr val="00A0FF"/>
              </a:solidFill>
              <a:round/>
              <a:headEnd/>
              <a:tailEnd/>
            </a:ln>
          </p:spPr>
          <p:txBody>
            <a:bodyPr/>
            <a:lstStyle/>
            <a:p>
              <a:endParaRPr lang="en-US"/>
            </a:p>
          </p:txBody>
        </p:sp>
        <p:sp>
          <p:nvSpPr>
            <p:cNvPr id="10436" name="Freeform 517"/>
            <p:cNvSpPr>
              <a:spLocks/>
            </p:cNvSpPr>
            <p:nvPr/>
          </p:nvSpPr>
          <p:spPr bwMode="auto">
            <a:xfrm>
              <a:off x="3832" y="1258"/>
              <a:ext cx="62" cy="48"/>
            </a:xfrm>
            <a:custGeom>
              <a:avLst/>
              <a:gdLst>
                <a:gd name="T0" fmla="*/ 62 w 62"/>
                <a:gd name="T1" fmla="*/ 24 h 48"/>
                <a:gd name="T2" fmla="*/ 0 w 62"/>
                <a:gd name="T3" fmla="*/ 48 h 48"/>
                <a:gd name="T4" fmla="*/ 0 w 62"/>
                <a:gd name="T5" fmla="*/ 24 h 48"/>
                <a:gd name="T6" fmla="*/ 0 w 62"/>
                <a:gd name="T7" fmla="*/ 0 h 48"/>
                <a:gd name="T8" fmla="*/ 62 w 62"/>
                <a:gd name="T9" fmla="*/ 24 h 48"/>
                <a:gd name="T10" fmla="*/ 0 60000 65536"/>
                <a:gd name="T11" fmla="*/ 0 60000 65536"/>
                <a:gd name="T12" fmla="*/ 0 60000 65536"/>
                <a:gd name="T13" fmla="*/ 0 60000 65536"/>
                <a:gd name="T14" fmla="*/ 0 60000 65536"/>
                <a:gd name="T15" fmla="*/ 0 w 62"/>
                <a:gd name="T16" fmla="*/ 0 h 48"/>
                <a:gd name="T17" fmla="*/ 62 w 62"/>
                <a:gd name="T18" fmla="*/ 48 h 48"/>
              </a:gdLst>
              <a:ahLst/>
              <a:cxnLst>
                <a:cxn ang="T10">
                  <a:pos x="T0" y="T1"/>
                </a:cxn>
                <a:cxn ang="T11">
                  <a:pos x="T2" y="T3"/>
                </a:cxn>
                <a:cxn ang="T12">
                  <a:pos x="T4" y="T5"/>
                </a:cxn>
                <a:cxn ang="T13">
                  <a:pos x="T6" y="T7"/>
                </a:cxn>
                <a:cxn ang="T14">
                  <a:pos x="T8" y="T9"/>
                </a:cxn>
              </a:cxnLst>
              <a:rect l="T15" t="T16" r="T17" b="T18"/>
              <a:pathLst>
                <a:path w="62" h="48">
                  <a:moveTo>
                    <a:pt x="62" y="24"/>
                  </a:moveTo>
                  <a:lnTo>
                    <a:pt x="0" y="48"/>
                  </a:lnTo>
                  <a:lnTo>
                    <a:pt x="0" y="24"/>
                  </a:lnTo>
                  <a:lnTo>
                    <a:pt x="0" y="0"/>
                  </a:lnTo>
                  <a:lnTo>
                    <a:pt x="62" y="24"/>
                  </a:lnTo>
                  <a:close/>
                </a:path>
              </a:pathLst>
            </a:custGeom>
            <a:solidFill>
              <a:srgbClr val="FFFFFF"/>
            </a:solidFill>
            <a:ln w="9525">
              <a:noFill/>
              <a:round/>
              <a:headEnd/>
              <a:tailEnd/>
            </a:ln>
          </p:spPr>
          <p:txBody>
            <a:bodyPr/>
            <a:lstStyle/>
            <a:p>
              <a:endParaRPr lang="en-US"/>
            </a:p>
          </p:txBody>
        </p:sp>
        <p:sp>
          <p:nvSpPr>
            <p:cNvPr id="10437" name="Freeform 518"/>
            <p:cNvSpPr>
              <a:spLocks/>
            </p:cNvSpPr>
            <p:nvPr/>
          </p:nvSpPr>
          <p:spPr bwMode="auto">
            <a:xfrm>
              <a:off x="3832" y="1258"/>
              <a:ext cx="62" cy="48"/>
            </a:xfrm>
            <a:custGeom>
              <a:avLst/>
              <a:gdLst>
                <a:gd name="T0" fmla="*/ 62 w 62"/>
                <a:gd name="T1" fmla="*/ 24 h 48"/>
                <a:gd name="T2" fmla="*/ 0 w 62"/>
                <a:gd name="T3" fmla="*/ 48 h 48"/>
                <a:gd name="T4" fmla="*/ 0 w 62"/>
                <a:gd name="T5" fmla="*/ 24 h 48"/>
                <a:gd name="T6" fmla="*/ 0 w 62"/>
                <a:gd name="T7" fmla="*/ 0 h 48"/>
                <a:gd name="T8" fmla="*/ 62 w 62"/>
                <a:gd name="T9" fmla="*/ 24 h 48"/>
                <a:gd name="T10" fmla="*/ 0 60000 65536"/>
                <a:gd name="T11" fmla="*/ 0 60000 65536"/>
                <a:gd name="T12" fmla="*/ 0 60000 65536"/>
                <a:gd name="T13" fmla="*/ 0 60000 65536"/>
                <a:gd name="T14" fmla="*/ 0 60000 65536"/>
                <a:gd name="T15" fmla="*/ 0 w 62"/>
                <a:gd name="T16" fmla="*/ 0 h 48"/>
                <a:gd name="T17" fmla="*/ 62 w 62"/>
                <a:gd name="T18" fmla="*/ 48 h 48"/>
              </a:gdLst>
              <a:ahLst/>
              <a:cxnLst>
                <a:cxn ang="T10">
                  <a:pos x="T0" y="T1"/>
                </a:cxn>
                <a:cxn ang="T11">
                  <a:pos x="T2" y="T3"/>
                </a:cxn>
                <a:cxn ang="T12">
                  <a:pos x="T4" y="T5"/>
                </a:cxn>
                <a:cxn ang="T13">
                  <a:pos x="T6" y="T7"/>
                </a:cxn>
                <a:cxn ang="T14">
                  <a:pos x="T8" y="T9"/>
                </a:cxn>
              </a:cxnLst>
              <a:rect l="T15" t="T16" r="T17" b="T18"/>
              <a:pathLst>
                <a:path w="62" h="48">
                  <a:moveTo>
                    <a:pt x="62" y="24"/>
                  </a:moveTo>
                  <a:lnTo>
                    <a:pt x="0" y="48"/>
                  </a:lnTo>
                  <a:lnTo>
                    <a:pt x="0" y="24"/>
                  </a:lnTo>
                  <a:lnTo>
                    <a:pt x="0" y="0"/>
                  </a:lnTo>
                  <a:lnTo>
                    <a:pt x="62" y="24"/>
                  </a:lnTo>
                </a:path>
              </a:pathLst>
            </a:custGeom>
            <a:noFill/>
            <a:ln w="4763">
              <a:solidFill>
                <a:srgbClr val="FFFFFF"/>
              </a:solidFill>
              <a:prstDash val="solid"/>
              <a:round/>
              <a:headEnd/>
              <a:tailEnd/>
            </a:ln>
          </p:spPr>
          <p:txBody>
            <a:bodyPr/>
            <a:lstStyle/>
            <a:p>
              <a:endParaRPr lang="en-US"/>
            </a:p>
          </p:txBody>
        </p:sp>
        <p:sp>
          <p:nvSpPr>
            <p:cNvPr id="10438" name="Line 519"/>
            <p:cNvSpPr>
              <a:spLocks noChangeShapeType="1"/>
            </p:cNvSpPr>
            <p:nvPr/>
          </p:nvSpPr>
          <p:spPr bwMode="auto">
            <a:xfrm flipH="1">
              <a:off x="3839" y="1282"/>
              <a:ext cx="17" cy="0"/>
            </a:xfrm>
            <a:prstGeom prst="line">
              <a:avLst/>
            </a:prstGeom>
            <a:noFill/>
            <a:ln w="15875">
              <a:solidFill>
                <a:srgbClr val="FFFFFF"/>
              </a:solidFill>
              <a:round/>
              <a:headEnd/>
              <a:tailEnd/>
            </a:ln>
          </p:spPr>
          <p:txBody>
            <a:bodyPr/>
            <a:lstStyle/>
            <a:p>
              <a:endParaRPr lang="en-US"/>
            </a:p>
          </p:txBody>
        </p:sp>
        <p:sp>
          <p:nvSpPr>
            <p:cNvPr id="10439" name="Freeform 520"/>
            <p:cNvSpPr>
              <a:spLocks/>
            </p:cNvSpPr>
            <p:nvPr/>
          </p:nvSpPr>
          <p:spPr bwMode="auto">
            <a:xfrm>
              <a:off x="4440" y="1062"/>
              <a:ext cx="62" cy="48"/>
            </a:xfrm>
            <a:custGeom>
              <a:avLst/>
              <a:gdLst>
                <a:gd name="T0" fmla="*/ 0 w 62"/>
                <a:gd name="T1" fmla="*/ 24 h 48"/>
                <a:gd name="T2" fmla="*/ 62 w 62"/>
                <a:gd name="T3" fmla="*/ 0 h 48"/>
                <a:gd name="T4" fmla="*/ 62 w 62"/>
                <a:gd name="T5" fmla="*/ 24 h 48"/>
                <a:gd name="T6" fmla="*/ 62 w 62"/>
                <a:gd name="T7" fmla="*/ 48 h 48"/>
                <a:gd name="T8" fmla="*/ 0 w 62"/>
                <a:gd name="T9" fmla="*/ 24 h 48"/>
                <a:gd name="T10" fmla="*/ 0 60000 65536"/>
                <a:gd name="T11" fmla="*/ 0 60000 65536"/>
                <a:gd name="T12" fmla="*/ 0 60000 65536"/>
                <a:gd name="T13" fmla="*/ 0 60000 65536"/>
                <a:gd name="T14" fmla="*/ 0 60000 65536"/>
                <a:gd name="T15" fmla="*/ 0 w 62"/>
                <a:gd name="T16" fmla="*/ 0 h 48"/>
                <a:gd name="T17" fmla="*/ 62 w 62"/>
                <a:gd name="T18" fmla="*/ 48 h 48"/>
              </a:gdLst>
              <a:ahLst/>
              <a:cxnLst>
                <a:cxn ang="T10">
                  <a:pos x="T0" y="T1"/>
                </a:cxn>
                <a:cxn ang="T11">
                  <a:pos x="T2" y="T3"/>
                </a:cxn>
                <a:cxn ang="T12">
                  <a:pos x="T4" y="T5"/>
                </a:cxn>
                <a:cxn ang="T13">
                  <a:pos x="T6" y="T7"/>
                </a:cxn>
                <a:cxn ang="T14">
                  <a:pos x="T8" y="T9"/>
                </a:cxn>
              </a:cxnLst>
              <a:rect l="T15" t="T16" r="T17" b="T18"/>
              <a:pathLst>
                <a:path w="62" h="48">
                  <a:moveTo>
                    <a:pt x="0" y="24"/>
                  </a:moveTo>
                  <a:lnTo>
                    <a:pt x="62" y="0"/>
                  </a:lnTo>
                  <a:lnTo>
                    <a:pt x="62" y="24"/>
                  </a:lnTo>
                  <a:lnTo>
                    <a:pt x="62" y="48"/>
                  </a:lnTo>
                  <a:lnTo>
                    <a:pt x="0" y="24"/>
                  </a:lnTo>
                  <a:close/>
                </a:path>
              </a:pathLst>
            </a:custGeom>
            <a:solidFill>
              <a:srgbClr val="FFFFFF"/>
            </a:solidFill>
            <a:ln w="9525">
              <a:noFill/>
              <a:round/>
              <a:headEnd/>
              <a:tailEnd/>
            </a:ln>
          </p:spPr>
          <p:txBody>
            <a:bodyPr/>
            <a:lstStyle/>
            <a:p>
              <a:endParaRPr lang="en-US"/>
            </a:p>
          </p:txBody>
        </p:sp>
        <p:sp>
          <p:nvSpPr>
            <p:cNvPr id="10440" name="Freeform 521"/>
            <p:cNvSpPr>
              <a:spLocks/>
            </p:cNvSpPr>
            <p:nvPr/>
          </p:nvSpPr>
          <p:spPr bwMode="auto">
            <a:xfrm>
              <a:off x="4440" y="1062"/>
              <a:ext cx="62" cy="48"/>
            </a:xfrm>
            <a:custGeom>
              <a:avLst/>
              <a:gdLst>
                <a:gd name="T0" fmla="*/ 0 w 62"/>
                <a:gd name="T1" fmla="*/ 24 h 48"/>
                <a:gd name="T2" fmla="*/ 62 w 62"/>
                <a:gd name="T3" fmla="*/ 0 h 48"/>
                <a:gd name="T4" fmla="*/ 62 w 62"/>
                <a:gd name="T5" fmla="*/ 24 h 48"/>
                <a:gd name="T6" fmla="*/ 62 w 62"/>
                <a:gd name="T7" fmla="*/ 48 h 48"/>
                <a:gd name="T8" fmla="*/ 0 w 62"/>
                <a:gd name="T9" fmla="*/ 24 h 48"/>
                <a:gd name="T10" fmla="*/ 0 60000 65536"/>
                <a:gd name="T11" fmla="*/ 0 60000 65536"/>
                <a:gd name="T12" fmla="*/ 0 60000 65536"/>
                <a:gd name="T13" fmla="*/ 0 60000 65536"/>
                <a:gd name="T14" fmla="*/ 0 60000 65536"/>
                <a:gd name="T15" fmla="*/ 0 w 62"/>
                <a:gd name="T16" fmla="*/ 0 h 48"/>
                <a:gd name="T17" fmla="*/ 62 w 62"/>
                <a:gd name="T18" fmla="*/ 48 h 48"/>
              </a:gdLst>
              <a:ahLst/>
              <a:cxnLst>
                <a:cxn ang="T10">
                  <a:pos x="T0" y="T1"/>
                </a:cxn>
                <a:cxn ang="T11">
                  <a:pos x="T2" y="T3"/>
                </a:cxn>
                <a:cxn ang="T12">
                  <a:pos x="T4" y="T5"/>
                </a:cxn>
                <a:cxn ang="T13">
                  <a:pos x="T6" y="T7"/>
                </a:cxn>
                <a:cxn ang="T14">
                  <a:pos x="T8" y="T9"/>
                </a:cxn>
              </a:cxnLst>
              <a:rect l="T15" t="T16" r="T17" b="T18"/>
              <a:pathLst>
                <a:path w="62" h="48">
                  <a:moveTo>
                    <a:pt x="0" y="24"/>
                  </a:moveTo>
                  <a:lnTo>
                    <a:pt x="62" y="0"/>
                  </a:lnTo>
                  <a:lnTo>
                    <a:pt x="62" y="24"/>
                  </a:lnTo>
                  <a:lnTo>
                    <a:pt x="62" y="48"/>
                  </a:lnTo>
                  <a:lnTo>
                    <a:pt x="0" y="24"/>
                  </a:lnTo>
                </a:path>
              </a:pathLst>
            </a:custGeom>
            <a:noFill/>
            <a:ln w="4763">
              <a:solidFill>
                <a:srgbClr val="FFFFFF"/>
              </a:solidFill>
              <a:prstDash val="solid"/>
              <a:round/>
              <a:headEnd/>
              <a:tailEnd/>
            </a:ln>
          </p:spPr>
          <p:txBody>
            <a:bodyPr/>
            <a:lstStyle/>
            <a:p>
              <a:endParaRPr lang="en-US"/>
            </a:p>
          </p:txBody>
        </p:sp>
        <p:sp>
          <p:nvSpPr>
            <p:cNvPr id="10441" name="Line 522"/>
            <p:cNvSpPr>
              <a:spLocks noChangeShapeType="1"/>
            </p:cNvSpPr>
            <p:nvPr/>
          </p:nvSpPr>
          <p:spPr bwMode="auto">
            <a:xfrm flipH="1">
              <a:off x="4468" y="1086"/>
              <a:ext cx="27" cy="0"/>
            </a:xfrm>
            <a:prstGeom prst="line">
              <a:avLst/>
            </a:prstGeom>
            <a:noFill/>
            <a:ln w="15875">
              <a:solidFill>
                <a:srgbClr val="FFFFFF"/>
              </a:solidFill>
              <a:round/>
              <a:headEnd/>
              <a:tailEnd/>
            </a:ln>
          </p:spPr>
          <p:txBody>
            <a:bodyPr/>
            <a:lstStyle/>
            <a:p>
              <a:endParaRPr lang="en-US"/>
            </a:p>
          </p:txBody>
        </p:sp>
        <p:sp>
          <p:nvSpPr>
            <p:cNvPr id="10442" name="Freeform 523"/>
            <p:cNvSpPr>
              <a:spLocks/>
            </p:cNvSpPr>
            <p:nvPr/>
          </p:nvSpPr>
          <p:spPr bwMode="auto">
            <a:xfrm>
              <a:off x="5341" y="1209"/>
              <a:ext cx="48" cy="62"/>
            </a:xfrm>
            <a:custGeom>
              <a:avLst/>
              <a:gdLst>
                <a:gd name="T0" fmla="*/ 24 w 48"/>
                <a:gd name="T1" fmla="*/ 62 h 62"/>
                <a:gd name="T2" fmla="*/ 0 w 48"/>
                <a:gd name="T3" fmla="*/ 0 h 62"/>
                <a:gd name="T4" fmla="*/ 24 w 48"/>
                <a:gd name="T5" fmla="*/ 0 h 62"/>
                <a:gd name="T6" fmla="*/ 48 w 48"/>
                <a:gd name="T7" fmla="*/ 0 h 62"/>
                <a:gd name="T8" fmla="*/ 24 w 48"/>
                <a:gd name="T9" fmla="*/ 62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24" y="62"/>
                  </a:moveTo>
                  <a:lnTo>
                    <a:pt x="0" y="0"/>
                  </a:lnTo>
                  <a:lnTo>
                    <a:pt x="24" y="0"/>
                  </a:lnTo>
                  <a:lnTo>
                    <a:pt x="48" y="0"/>
                  </a:lnTo>
                  <a:lnTo>
                    <a:pt x="24" y="62"/>
                  </a:lnTo>
                  <a:close/>
                </a:path>
              </a:pathLst>
            </a:custGeom>
            <a:solidFill>
              <a:srgbClr val="FFFFFF"/>
            </a:solidFill>
            <a:ln w="9525">
              <a:noFill/>
              <a:round/>
              <a:headEnd/>
              <a:tailEnd/>
            </a:ln>
          </p:spPr>
          <p:txBody>
            <a:bodyPr/>
            <a:lstStyle/>
            <a:p>
              <a:endParaRPr lang="en-US"/>
            </a:p>
          </p:txBody>
        </p:sp>
        <p:sp>
          <p:nvSpPr>
            <p:cNvPr id="10443" name="Freeform 524"/>
            <p:cNvSpPr>
              <a:spLocks/>
            </p:cNvSpPr>
            <p:nvPr/>
          </p:nvSpPr>
          <p:spPr bwMode="auto">
            <a:xfrm>
              <a:off x="5341" y="1209"/>
              <a:ext cx="48" cy="62"/>
            </a:xfrm>
            <a:custGeom>
              <a:avLst/>
              <a:gdLst>
                <a:gd name="T0" fmla="*/ 24 w 48"/>
                <a:gd name="T1" fmla="*/ 62 h 62"/>
                <a:gd name="T2" fmla="*/ 0 w 48"/>
                <a:gd name="T3" fmla="*/ 0 h 62"/>
                <a:gd name="T4" fmla="*/ 24 w 48"/>
                <a:gd name="T5" fmla="*/ 0 h 62"/>
                <a:gd name="T6" fmla="*/ 48 w 48"/>
                <a:gd name="T7" fmla="*/ 0 h 62"/>
                <a:gd name="T8" fmla="*/ 24 w 48"/>
                <a:gd name="T9" fmla="*/ 62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24" y="62"/>
                  </a:moveTo>
                  <a:lnTo>
                    <a:pt x="0" y="0"/>
                  </a:lnTo>
                  <a:lnTo>
                    <a:pt x="24" y="0"/>
                  </a:lnTo>
                  <a:lnTo>
                    <a:pt x="48" y="0"/>
                  </a:lnTo>
                  <a:lnTo>
                    <a:pt x="24" y="62"/>
                  </a:lnTo>
                </a:path>
              </a:pathLst>
            </a:custGeom>
            <a:noFill/>
            <a:ln w="4763">
              <a:solidFill>
                <a:srgbClr val="FFFFFF"/>
              </a:solidFill>
              <a:prstDash val="solid"/>
              <a:round/>
              <a:headEnd/>
              <a:tailEnd/>
            </a:ln>
          </p:spPr>
          <p:txBody>
            <a:bodyPr/>
            <a:lstStyle/>
            <a:p>
              <a:endParaRPr lang="en-US"/>
            </a:p>
          </p:txBody>
        </p:sp>
        <p:sp>
          <p:nvSpPr>
            <p:cNvPr id="10444" name="Line 525"/>
            <p:cNvSpPr>
              <a:spLocks noChangeShapeType="1"/>
            </p:cNvSpPr>
            <p:nvPr/>
          </p:nvSpPr>
          <p:spPr bwMode="auto">
            <a:xfrm>
              <a:off x="5365" y="1216"/>
              <a:ext cx="0" cy="24"/>
            </a:xfrm>
            <a:prstGeom prst="line">
              <a:avLst/>
            </a:prstGeom>
            <a:noFill/>
            <a:ln w="15875">
              <a:solidFill>
                <a:srgbClr val="FFFFFF"/>
              </a:solidFill>
              <a:round/>
              <a:headEnd/>
              <a:tailEnd/>
            </a:ln>
          </p:spPr>
          <p:txBody>
            <a:bodyPr/>
            <a:lstStyle/>
            <a:p>
              <a:endParaRPr lang="en-US"/>
            </a:p>
          </p:txBody>
        </p:sp>
        <p:sp>
          <p:nvSpPr>
            <p:cNvPr id="10445" name="Rectangle 574"/>
            <p:cNvSpPr>
              <a:spLocks noChangeArrowheads="1"/>
            </p:cNvSpPr>
            <p:nvPr/>
          </p:nvSpPr>
          <p:spPr bwMode="auto">
            <a:xfrm>
              <a:off x="4279" y="1478"/>
              <a:ext cx="32" cy="58"/>
            </a:xfrm>
            <a:prstGeom prst="rect">
              <a:avLst/>
            </a:prstGeom>
            <a:noFill/>
            <a:ln w="9525">
              <a:noFill/>
              <a:miter lim="800000"/>
              <a:headEnd/>
              <a:tailEnd/>
            </a:ln>
          </p:spPr>
          <p:txBody>
            <a:bodyPr wrap="none" lIns="0" tIns="0" rIns="0" bIns="0">
              <a:spAutoFit/>
            </a:bodyPr>
            <a:lstStyle/>
            <a:p>
              <a:r>
                <a:rPr lang="en-US" sz="600">
                  <a:solidFill>
                    <a:srgbClr val="FF0000"/>
                  </a:solidFill>
                </a:rPr>
                <a:t>B</a:t>
              </a:r>
              <a:endParaRPr lang="en-US"/>
            </a:p>
          </p:txBody>
        </p:sp>
        <p:sp>
          <p:nvSpPr>
            <p:cNvPr id="10446" name="Rectangle 575"/>
            <p:cNvSpPr>
              <a:spLocks noChangeArrowheads="1"/>
            </p:cNvSpPr>
            <p:nvPr/>
          </p:nvSpPr>
          <p:spPr bwMode="auto">
            <a:xfrm>
              <a:off x="4310" y="1478"/>
              <a:ext cx="148" cy="58"/>
            </a:xfrm>
            <a:prstGeom prst="rect">
              <a:avLst/>
            </a:prstGeom>
            <a:noFill/>
            <a:ln w="9525">
              <a:noFill/>
              <a:miter lim="800000"/>
              <a:headEnd/>
              <a:tailEnd/>
            </a:ln>
          </p:spPr>
          <p:txBody>
            <a:bodyPr wrap="none" lIns="0" tIns="0" rIns="0" bIns="0">
              <a:spAutoFit/>
            </a:bodyPr>
            <a:lstStyle/>
            <a:p>
              <a:r>
                <a:rPr lang="en-US" sz="600">
                  <a:solidFill>
                    <a:srgbClr val="FF0000"/>
                  </a:solidFill>
                </a:rPr>
                <a:t>uncher</a:t>
              </a:r>
              <a:endParaRPr lang="en-US"/>
            </a:p>
          </p:txBody>
        </p:sp>
        <p:sp>
          <p:nvSpPr>
            <p:cNvPr id="10447" name="Rectangle 576"/>
            <p:cNvSpPr>
              <a:spLocks noChangeArrowheads="1"/>
            </p:cNvSpPr>
            <p:nvPr/>
          </p:nvSpPr>
          <p:spPr bwMode="auto">
            <a:xfrm>
              <a:off x="4289" y="1533"/>
              <a:ext cx="160" cy="58"/>
            </a:xfrm>
            <a:prstGeom prst="rect">
              <a:avLst/>
            </a:prstGeom>
            <a:noFill/>
            <a:ln w="9525">
              <a:noFill/>
              <a:miter lim="800000"/>
              <a:headEnd/>
              <a:tailEnd/>
            </a:ln>
          </p:spPr>
          <p:txBody>
            <a:bodyPr wrap="none" lIns="0" tIns="0" rIns="0" bIns="0">
              <a:spAutoFit/>
            </a:bodyPr>
            <a:lstStyle/>
            <a:p>
              <a:r>
                <a:rPr lang="en-US" sz="600">
                  <a:solidFill>
                    <a:srgbClr val="FF0000"/>
                  </a:solidFill>
                </a:rPr>
                <a:t>(IFEL1)</a:t>
              </a:r>
              <a:endParaRPr lang="en-US"/>
            </a:p>
          </p:txBody>
        </p:sp>
        <p:sp>
          <p:nvSpPr>
            <p:cNvPr id="10448" name="Rectangle 577"/>
            <p:cNvSpPr>
              <a:spLocks noChangeArrowheads="1"/>
            </p:cNvSpPr>
            <p:nvPr/>
          </p:nvSpPr>
          <p:spPr bwMode="auto">
            <a:xfrm>
              <a:off x="3505" y="1481"/>
              <a:ext cx="244" cy="58"/>
            </a:xfrm>
            <a:prstGeom prst="rect">
              <a:avLst/>
            </a:prstGeom>
            <a:noFill/>
            <a:ln w="9525">
              <a:noFill/>
              <a:miter lim="800000"/>
              <a:headEnd/>
              <a:tailEnd/>
            </a:ln>
          </p:spPr>
          <p:txBody>
            <a:bodyPr wrap="none" lIns="0" tIns="0" rIns="0" bIns="0">
              <a:spAutoFit/>
            </a:bodyPr>
            <a:lstStyle/>
            <a:p>
              <a:r>
                <a:rPr lang="en-US" sz="600">
                  <a:solidFill>
                    <a:srgbClr val="FF0000"/>
                  </a:solidFill>
                </a:rPr>
                <a:t>Accelerator</a:t>
              </a:r>
              <a:endParaRPr lang="en-US"/>
            </a:p>
          </p:txBody>
        </p:sp>
        <p:sp>
          <p:nvSpPr>
            <p:cNvPr id="10449" name="Rectangle 578"/>
            <p:cNvSpPr>
              <a:spLocks noChangeArrowheads="1"/>
            </p:cNvSpPr>
            <p:nvPr/>
          </p:nvSpPr>
          <p:spPr bwMode="auto">
            <a:xfrm>
              <a:off x="3547" y="1536"/>
              <a:ext cx="160" cy="58"/>
            </a:xfrm>
            <a:prstGeom prst="rect">
              <a:avLst/>
            </a:prstGeom>
            <a:noFill/>
            <a:ln w="9525">
              <a:noFill/>
              <a:miter lim="800000"/>
              <a:headEnd/>
              <a:tailEnd/>
            </a:ln>
          </p:spPr>
          <p:txBody>
            <a:bodyPr wrap="none" lIns="0" tIns="0" rIns="0" bIns="0">
              <a:spAutoFit/>
            </a:bodyPr>
            <a:lstStyle/>
            <a:p>
              <a:r>
                <a:rPr lang="en-US" sz="600">
                  <a:solidFill>
                    <a:srgbClr val="FF0000"/>
                  </a:solidFill>
                </a:rPr>
                <a:t>(IFEL2)</a:t>
              </a:r>
              <a:endParaRPr lang="en-US"/>
            </a:p>
          </p:txBody>
        </p:sp>
        <p:pic>
          <p:nvPicPr>
            <p:cNvPr id="10450" name="Picture 587"/>
            <p:cNvPicPr>
              <a:picLocks noChangeAspect="1" noChangeArrowheads="1"/>
            </p:cNvPicPr>
            <p:nvPr/>
          </p:nvPicPr>
          <p:blipFill>
            <a:blip r:embed="rId4" cstate="print"/>
            <a:srcRect/>
            <a:stretch>
              <a:fillRect/>
            </a:stretch>
          </p:blipFill>
          <p:spPr bwMode="auto">
            <a:xfrm>
              <a:off x="3547" y="1824"/>
              <a:ext cx="537" cy="277"/>
            </a:xfrm>
            <a:prstGeom prst="rect">
              <a:avLst/>
            </a:prstGeom>
            <a:noFill/>
            <a:ln w="9525">
              <a:noFill/>
              <a:miter lim="800000"/>
              <a:headEnd/>
              <a:tailEnd/>
            </a:ln>
          </p:spPr>
        </p:pic>
        <p:pic>
          <p:nvPicPr>
            <p:cNvPr id="10451" name="Picture 588"/>
            <p:cNvPicPr>
              <a:picLocks noChangeAspect="1" noChangeArrowheads="1"/>
            </p:cNvPicPr>
            <p:nvPr/>
          </p:nvPicPr>
          <p:blipFill>
            <a:blip r:embed="rId5" cstate="print"/>
            <a:srcRect/>
            <a:stretch>
              <a:fillRect/>
            </a:stretch>
          </p:blipFill>
          <p:spPr bwMode="auto">
            <a:xfrm>
              <a:off x="4095" y="1824"/>
              <a:ext cx="531" cy="282"/>
            </a:xfrm>
            <a:prstGeom prst="rect">
              <a:avLst/>
            </a:prstGeom>
            <a:noFill/>
            <a:ln w="9525">
              <a:noFill/>
              <a:miter lim="800000"/>
              <a:headEnd/>
              <a:tailEnd/>
            </a:ln>
          </p:spPr>
        </p:pic>
        <p:pic>
          <p:nvPicPr>
            <p:cNvPr id="10452" name="Picture 589"/>
            <p:cNvPicPr>
              <a:picLocks noChangeAspect="1" noChangeArrowheads="1"/>
            </p:cNvPicPr>
            <p:nvPr/>
          </p:nvPicPr>
          <p:blipFill>
            <a:blip r:embed="rId6" cstate="print"/>
            <a:srcRect/>
            <a:stretch>
              <a:fillRect/>
            </a:stretch>
          </p:blipFill>
          <p:spPr bwMode="auto">
            <a:xfrm>
              <a:off x="4642" y="1824"/>
              <a:ext cx="537" cy="282"/>
            </a:xfrm>
            <a:prstGeom prst="rect">
              <a:avLst/>
            </a:prstGeom>
            <a:noFill/>
            <a:ln w="9525">
              <a:noFill/>
              <a:miter lim="800000"/>
              <a:headEnd/>
              <a:tailEnd/>
            </a:ln>
          </p:spPr>
        </p:pic>
        <p:sp>
          <p:nvSpPr>
            <p:cNvPr id="10453" name="Text Box 590"/>
            <p:cNvSpPr txBox="1">
              <a:spLocks noChangeArrowheads="1"/>
            </p:cNvSpPr>
            <p:nvPr/>
          </p:nvSpPr>
          <p:spPr bwMode="auto">
            <a:xfrm>
              <a:off x="3552" y="2112"/>
              <a:ext cx="1680" cy="404"/>
            </a:xfrm>
            <a:prstGeom prst="rect">
              <a:avLst/>
            </a:prstGeom>
            <a:noFill/>
            <a:ln w="25400">
              <a:noFill/>
              <a:miter lim="800000"/>
              <a:headEnd/>
              <a:tailEnd/>
            </a:ln>
          </p:spPr>
          <p:txBody>
            <a:bodyPr>
              <a:spAutoFit/>
            </a:bodyPr>
            <a:lstStyle/>
            <a:p>
              <a:pPr eaLnBrk="0" hangingPunct="0"/>
              <a:r>
                <a:rPr lang="en-US">
                  <a:latin typeface="Comic Sans MS" pitchFamily="66" charset="0"/>
                </a:rPr>
                <a:t> </a:t>
              </a:r>
              <a:r>
                <a:rPr lang="en-US" b="0">
                  <a:latin typeface="Comic Sans MS" pitchFamily="66" charset="0"/>
                </a:rPr>
                <a:t>-90</a:t>
              </a:r>
              <a:r>
                <a:rPr lang="en-US" b="0" baseline="30000">
                  <a:latin typeface="Comic Sans MS" pitchFamily="66" charset="0"/>
                </a:rPr>
                <a:t>o            </a:t>
              </a:r>
              <a:r>
                <a:rPr lang="en-US" b="0">
                  <a:latin typeface="Comic Sans MS" pitchFamily="66" charset="0"/>
                </a:rPr>
                <a:t>0</a:t>
              </a:r>
              <a:r>
                <a:rPr lang="en-US" b="0" baseline="30000">
                  <a:latin typeface="Comic Sans MS" pitchFamily="66" charset="0"/>
                </a:rPr>
                <a:t>o</a:t>
              </a:r>
              <a:r>
                <a:rPr lang="en-US" b="0">
                  <a:latin typeface="Comic Sans MS" pitchFamily="66" charset="0"/>
                </a:rPr>
                <a:t>         90</a:t>
              </a:r>
              <a:r>
                <a:rPr lang="en-US" b="0" baseline="30000">
                  <a:latin typeface="Comic Sans MS" pitchFamily="66" charset="0"/>
                </a:rPr>
                <a:t>o </a:t>
              </a:r>
            </a:p>
            <a:p>
              <a:pPr eaLnBrk="0" hangingPunct="0"/>
              <a:r>
                <a:rPr lang="en-US" b="0">
                  <a:latin typeface="Comic Sans MS" pitchFamily="66" charset="0"/>
                </a:rPr>
                <a:t>-2.6</a:t>
              </a:r>
              <a:r>
                <a:rPr lang="en-US" b="0">
                  <a:latin typeface="Symbol" pitchFamily="18" charset="2"/>
                </a:rPr>
                <a:t>m</a:t>
              </a:r>
              <a:r>
                <a:rPr lang="en-US" b="0">
                  <a:latin typeface="Comic Sans MS" pitchFamily="66" charset="0"/>
                </a:rPr>
                <a:t>m </a:t>
              </a:r>
              <a:r>
                <a:rPr lang="en-US" b="0"/>
                <a:t>               </a:t>
              </a:r>
              <a:r>
                <a:rPr lang="en-US" b="0">
                  <a:latin typeface="Comic Sans MS" pitchFamily="66" charset="0"/>
                </a:rPr>
                <a:t>2.6</a:t>
              </a:r>
              <a:r>
                <a:rPr lang="en-US" b="0">
                  <a:latin typeface="Symbol" pitchFamily="18" charset="2"/>
                </a:rPr>
                <a:t>m</a:t>
              </a:r>
              <a:r>
                <a:rPr lang="en-US" b="0">
                  <a:latin typeface="Comic Sans MS" pitchFamily="66" charset="0"/>
                </a:rPr>
                <a:t>m</a:t>
              </a:r>
            </a:p>
          </p:txBody>
        </p:sp>
        <p:sp>
          <p:nvSpPr>
            <p:cNvPr id="10454" name="Text Box 591"/>
            <p:cNvSpPr txBox="1">
              <a:spLocks noChangeArrowheads="1"/>
            </p:cNvSpPr>
            <p:nvPr/>
          </p:nvSpPr>
          <p:spPr bwMode="auto">
            <a:xfrm>
              <a:off x="4507" y="1248"/>
              <a:ext cx="729" cy="250"/>
            </a:xfrm>
            <a:prstGeom prst="rect">
              <a:avLst/>
            </a:prstGeom>
            <a:noFill/>
            <a:ln w="9525">
              <a:noFill/>
              <a:miter lim="800000"/>
              <a:headEnd/>
              <a:tailEnd/>
            </a:ln>
          </p:spPr>
          <p:txBody>
            <a:bodyPr wrap="none">
              <a:spAutoFit/>
            </a:bodyPr>
            <a:lstStyle/>
            <a:p>
              <a:r>
                <a:rPr lang="en-US" sz="2000" i="1">
                  <a:solidFill>
                    <a:srgbClr val="0033CC"/>
                  </a:solidFill>
                  <a:latin typeface="Comic Sans MS" pitchFamily="66" charset="0"/>
                </a:rPr>
                <a:t>STELLA</a:t>
              </a:r>
            </a:p>
          </p:txBody>
        </p:sp>
        <p:sp>
          <p:nvSpPr>
            <p:cNvPr id="10455" name="Text Box 592"/>
            <p:cNvSpPr txBox="1">
              <a:spLocks noChangeArrowheads="1"/>
            </p:cNvSpPr>
            <p:nvPr/>
          </p:nvSpPr>
          <p:spPr bwMode="auto">
            <a:xfrm>
              <a:off x="4603" y="816"/>
              <a:ext cx="770" cy="231"/>
            </a:xfrm>
            <a:prstGeom prst="rect">
              <a:avLst/>
            </a:prstGeom>
            <a:noFill/>
            <a:ln w="9525">
              <a:noFill/>
              <a:miter lim="800000"/>
              <a:headEnd/>
              <a:tailEnd/>
            </a:ln>
          </p:spPr>
          <p:txBody>
            <a:bodyPr wrap="none">
              <a:spAutoFit/>
            </a:bodyPr>
            <a:lstStyle/>
            <a:p>
              <a:r>
                <a:rPr lang="en-US">
                  <a:solidFill>
                    <a:srgbClr val="0066FF"/>
                  </a:solidFill>
                  <a:latin typeface="Comic Sans MS" pitchFamily="66" charset="0"/>
                </a:rPr>
                <a:t>CO</a:t>
              </a:r>
              <a:r>
                <a:rPr lang="en-US" baseline="-25000">
                  <a:solidFill>
                    <a:srgbClr val="0066FF"/>
                  </a:solidFill>
                  <a:latin typeface="Comic Sans MS" pitchFamily="66" charset="0"/>
                </a:rPr>
                <a:t>2</a:t>
              </a:r>
              <a:r>
                <a:rPr lang="en-US">
                  <a:solidFill>
                    <a:srgbClr val="0066FF"/>
                  </a:solidFill>
                  <a:latin typeface="Comic Sans MS" pitchFamily="66" charset="0"/>
                </a:rPr>
                <a:t> beam</a:t>
              </a:r>
            </a:p>
          </p:txBody>
        </p:sp>
        <p:sp>
          <p:nvSpPr>
            <p:cNvPr id="10456" name="Rectangle 594"/>
            <p:cNvSpPr>
              <a:spLocks noChangeArrowheads="1"/>
            </p:cNvSpPr>
            <p:nvPr/>
          </p:nvSpPr>
          <p:spPr bwMode="auto">
            <a:xfrm>
              <a:off x="2784" y="576"/>
              <a:ext cx="2976" cy="231"/>
            </a:xfrm>
            <a:prstGeom prst="rect">
              <a:avLst/>
            </a:prstGeom>
            <a:noFill/>
            <a:ln w="9525">
              <a:noFill/>
              <a:miter lim="800000"/>
              <a:headEnd/>
              <a:tailEnd/>
            </a:ln>
          </p:spPr>
          <p:txBody>
            <a:bodyPr anchor="ctr">
              <a:spAutoFit/>
            </a:bodyPr>
            <a:lstStyle/>
            <a:p>
              <a:r>
                <a:rPr lang="en-US" dirty="0">
                  <a:solidFill>
                    <a:srgbClr val="0033CC"/>
                  </a:solidFill>
                  <a:latin typeface="Comic Sans MS" pitchFamily="66" charset="0"/>
                </a:rPr>
                <a:t>First Staging of Two Laser Accelerators</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7"/>
                                        </p:tgtEl>
                                        <p:attrNameLst>
                                          <p:attrName>style.visibility</p:attrName>
                                        </p:attrNameLst>
                                      </p:cBhvr>
                                      <p:to>
                                        <p:strVal val="visible"/>
                                      </p:to>
                                    </p:set>
                                    <p:animEffect transition="in" filter="wipe(left)">
                                      <p:cBhvr>
                                        <p:cTn id="12"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AutoShape 58"/>
          <p:cNvSpPr>
            <a:spLocks noChangeArrowheads="1"/>
          </p:cNvSpPr>
          <p:nvPr/>
        </p:nvSpPr>
        <p:spPr bwMode="auto">
          <a:xfrm rot="-3077938">
            <a:off x="3082132" y="2485231"/>
            <a:ext cx="312738" cy="1216025"/>
          </a:xfrm>
          <a:prstGeom prst="downArrow">
            <a:avLst>
              <a:gd name="adj1" fmla="val 50000"/>
              <a:gd name="adj2" fmla="val 12106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58" name="Rectangle 2"/>
          <p:cNvSpPr>
            <a:spLocks noChangeArrowheads="1"/>
          </p:cNvSpPr>
          <p:nvPr/>
        </p:nvSpPr>
        <p:spPr bwMode="auto">
          <a:xfrm>
            <a:off x="3657600" y="35052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59" name="Rectangle 3"/>
          <p:cNvSpPr>
            <a:spLocks noChangeArrowheads="1"/>
          </p:cNvSpPr>
          <p:nvPr/>
        </p:nvSpPr>
        <p:spPr bwMode="auto">
          <a:xfrm>
            <a:off x="3886200" y="2209800"/>
            <a:ext cx="15240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0" name="Rectangle 4"/>
          <p:cNvSpPr>
            <a:spLocks noChangeArrowheads="1"/>
          </p:cNvSpPr>
          <p:nvPr/>
        </p:nvSpPr>
        <p:spPr bwMode="auto">
          <a:xfrm>
            <a:off x="3962400" y="1219200"/>
            <a:ext cx="1600200" cy="4572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1" name="Rectangle 5"/>
          <p:cNvSpPr>
            <a:spLocks noChangeArrowheads="1"/>
          </p:cNvSpPr>
          <p:nvPr/>
        </p:nvSpPr>
        <p:spPr bwMode="auto">
          <a:xfrm rot="57516" flipV="1">
            <a:off x="6553200" y="2209800"/>
            <a:ext cx="16764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2" name="WordArt 6"/>
          <p:cNvSpPr>
            <a:spLocks noChangeArrowheads="1" noChangeShapeType="1" noTextEdit="1"/>
          </p:cNvSpPr>
          <p:nvPr/>
        </p:nvSpPr>
        <p:spPr bwMode="auto">
          <a:xfrm>
            <a:off x="4038600" y="1295400"/>
            <a:ext cx="1371600" cy="3238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LINAC</a:t>
            </a:r>
          </a:p>
        </p:txBody>
      </p:sp>
      <p:sp>
        <p:nvSpPr>
          <p:cNvPr id="19463" name="WordArt 7"/>
          <p:cNvSpPr>
            <a:spLocks noChangeArrowheads="1" noChangeShapeType="1" noTextEdit="1"/>
          </p:cNvSpPr>
          <p:nvPr/>
        </p:nvSpPr>
        <p:spPr bwMode="auto">
          <a:xfrm>
            <a:off x="6705600" y="2209800"/>
            <a:ext cx="1524000" cy="3238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Wiggler</a:t>
            </a:r>
          </a:p>
        </p:txBody>
      </p:sp>
      <p:sp>
        <p:nvSpPr>
          <p:cNvPr id="19464" name="WordArt 8"/>
          <p:cNvSpPr>
            <a:spLocks noChangeArrowheads="1" noChangeShapeType="1" noTextEdit="1"/>
          </p:cNvSpPr>
          <p:nvPr/>
        </p:nvSpPr>
        <p:spPr bwMode="auto">
          <a:xfrm>
            <a:off x="3886200" y="2209800"/>
            <a:ext cx="1524000" cy="3238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Plasma</a:t>
            </a:r>
          </a:p>
        </p:txBody>
      </p:sp>
      <p:sp>
        <p:nvSpPr>
          <p:cNvPr id="19465" name="Rectangle 9"/>
          <p:cNvSpPr>
            <a:spLocks noChangeArrowheads="1"/>
          </p:cNvSpPr>
          <p:nvPr/>
        </p:nvSpPr>
        <p:spPr bwMode="auto">
          <a:xfrm>
            <a:off x="6477000" y="1143000"/>
            <a:ext cx="1600200" cy="4572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6" name="WordArt 10"/>
          <p:cNvSpPr>
            <a:spLocks noChangeArrowheads="1" noChangeShapeType="1" noTextEdit="1"/>
          </p:cNvSpPr>
          <p:nvPr/>
        </p:nvSpPr>
        <p:spPr bwMode="auto">
          <a:xfrm>
            <a:off x="6553200" y="1219200"/>
            <a:ext cx="1524000" cy="3238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CO2  LASER</a:t>
            </a:r>
          </a:p>
        </p:txBody>
      </p:sp>
      <p:sp>
        <p:nvSpPr>
          <p:cNvPr id="19467" name="Rectangle 11"/>
          <p:cNvSpPr>
            <a:spLocks noChangeArrowheads="1"/>
          </p:cNvSpPr>
          <p:nvPr/>
        </p:nvSpPr>
        <p:spPr bwMode="auto">
          <a:xfrm>
            <a:off x="5562600" y="35052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8" name="Rectangle 12"/>
          <p:cNvSpPr>
            <a:spLocks noChangeArrowheads="1"/>
          </p:cNvSpPr>
          <p:nvPr/>
        </p:nvSpPr>
        <p:spPr bwMode="auto">
          <a:xfrm>
            <a:off x="7467600" y="35052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69" name="Rectangle 13"/>
          <p:cNvSpPr>
            <a:spLocks noChangeArrowheads="1"/>
          </p:cNvSpPr>
          <p:nvPr/>
        </p:nvSpPr>
        <p:spPr bwMode="auto">
          <a:xfrm>
            <a:off x="1981200" y="51816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470" name="WordArt 14"/>
          <p:cNvSpPr>
            <a:spLocks noChangeArrowheads="1" noChangeShapeType="1" noTextEdit="1"/>
          </p:cNvSpPr>
          <p:nvPr/>
        </p:nvSpPr>
        <p:spPr bwMode="auto">
          <a:xfrm>
            <a:off x="3733800" y="35052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wake</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field</a:t>
            </a:r>
          </a:p>
        </p:txBody>
      </p:sp>
      <p:sp>
        <p:nvSpPr>
          <p:cNvPr id="19471" name="WordArt 15"/>
          <p:cNvSpPr>
            <a:spLocks noChangeArrowheads="1" noChangeShapeType="1" noTextEdit="1"/>
          </p:cNvSpPr>
          <p:nvPr/>
        </p:nvSpPr>
        <p:spPr bwMode="auto">
          <a:xfrm>
            <a:off x="2133600" y="52578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resonant</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wakefield</a:t>
            </a:r>
          </a:p>
        </p:txBody>
      </p:sp>
      <p:sp>
        <p:nvSpPr>
          <p:cNvPr id="19472" name="WordArt 16"/>
          <p:cNvSpPr>
            <a:spLocks noChangeArrowheads="1" noChangeShapeType="1" noTextEdit="1"/>
          </p:cNvSpPr>
          <p:nvPr/>
        </p:nvSpPr>
        <p:spPr bwMode="auto">
          <a:xfrm>
            <a:off x="5791200" y="35814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micro-</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bunching</a:t>
            </a:r>
          </a:p>
        </p:txBody>
      </p:sp>
      <p:sp>
        <p:nvSpPr>
          <p:cNvPr id="19473" name="WordArt 17"/>
          <p:cNvSpPr>
            <a:spLocks noChangeArrowheads="1" noChangeShapeType="1" noTextEdit="1"/>
          </p:cNvSpPr>
          <p:nvPr/>
        </p:nvSpPr>
        <p:spPr bwMode="auto">
          <a:xfrm>
            <a:off x="7620000" y="3657600"/>
            <a:ext cx="990600" cy="3810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STELLA</a:t>
            </a:r>
          </a:p>
        </p:txBody>
      </p:sp>
      <p:sp>
        <p:nvSpPr>
          <p:cNvPr id="19474" name="AutoShape 18"/>
          <p:cNvSpPr>
            <a:spLocks noChangeArrowheads="1"/>
          </p:cNvSpPr>
          <p:nvPr/>
        </p:nvSpPr>
        <p:spPr bwMode="auto">
          <a:xfrm rot="-3652183">
            <a:off x="5911056" y="1223169"/>
            <a:ext cx="312738" cy="1295400"/>
          </a:xfrm>
          <a:prstGeom prst="downArrow">
            <a:avLst>
              <a:gd name="adj1" fmla="val 50000"/>
              <a:gd name="adj2" fmla="val 103553"/>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75" name="AutoShape 19"/>
          <p:cNvSpPr>
            <a:spLocks noChangeArrowheads="1"/>
          </p:cNvSpPr>
          <p:nvPr/>
        </p:nvSpPr>
        <p:spPr bwMode="auto">
          <a:xfrm rot="3427325">
            <a:off x="3002756" y="3828257"/>
            <a:ext cx="328613" cy="1524000"/>
          </a:xfrm>
          <a:prstGeom prst="downArrow">
            <a:avLst>
              <a:gd name="adj1" fmla="val 50000"/>
              <a:gd name="adj2" fmla="val 8391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76" name="AutoShape 20"/>
          <p:cNvSpPr>
            <a:spLocks noChangeArrowheads="1"/>
          </p:cNvSpPr>
          <p:nvPr/>
        </p:nvSpPr>
        <p:spPr bwMode="auto">
          <a:xfrm rot="3927651">
            <a:off x="4423569" y="3388519"/>
            <a:ext cx="249237" cy="2289175"/>
          </a:xfrm>
          <a:prstGeom prst="downArrow">
            <a:avLst>
              <a:gd name="adj1" fmla="val 50000"/>
              <a:gd name="adj2" fmla="val 136262"/>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77" name="AutoShape 21"/>
          <p:cNvSpPr>
            <a:spLocks noChangeArrowheads="1"/>
          </p:cNvSpPr>
          <p:nvPr/>
        </p:nvSpPr>
        <p:spPr bwMode="auto">
          <a:xfrm>
            <a:off x="4343400" y="2590800"/>
            <a:ext cx="312738" cy="685800"/>
          </a:xfrm>
          <a:prstGeom prst="downArrow">
            <a:avLst>
              <a:gd name="adj1" fmla="val 50000"/>
              <a:gd name="adj2" fmla="val 79188"/>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78" name="AutoShape 22"/>
          <p:cNvSpPr>
            <a:spLocks noChangeArrowheads="1"/>
          </p:cNvSpPr>
          <p:nvPr/>
        </p:nvSpPr>
        <p:spPr bwMode="auto">
          <a:xfrm rot="1344370">
            <a:off x="6588125" y="2597150"/>
            <a:ext cx="312738" cy="728663"/>
          </a:xfrm>
          <a:prstGeom prst="downArrow">
            <a:avLst>
              <a:gd name="adj1" fmla="val 50000"/>
              <a:gd name="adj2" fmla="val 7309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79" name="AutoShape 23"/>
          <p:cNvSpPr>
            <a:spLocks noChangeArrowheads="1"/>
          </p:cNvSpPr>
          <p:nvPr/>
        </p:nvSpPr>
        <p:spPr bwMode="auto">
          <a:xfrm rot="16200000">
            <a:off x="7048500" y="3543300"/>
            <a:ext cx="228600" cy="457200"/>
          </a:xfrm>
          <a:prstGeom prst="downArrow">
            <a:avLst>
              <a:gd name="adj1" fmla="val 50000"/>
              <a:gd name="adj2" fmla="val 50000"/>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80" name="AutoShape 24"/>
          <p:cNvSpPr>
            <a:spLocks noChangeArrowheads="1"/>
          </p:cNvSpPr>
          <p:nvPr/>
        </p:nvSpPr>
        <p:spPr bwMode="auto">
          <a:xfrm>
            <a:off x="4343400" y="1676400"/>
            <a:ext cx="312738" cy="533400"/>
          </a:xfrm>
          <a:prstGeom prst="downArrow">
            <a:avLst>
              <a:gd name="adj1" fmla="val 50000"/>
              <a:gd name="adj2" fmla="val 42640"/>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81" name="AutoShape 25"/>
          <p:cNvSpPr>
            <a:spLocks noChangeArrowheads="1"/>
          </p:cNvSpPr>
          <p:nvPr/>
        </p:nvSpPr>
        <p:spPr bwMode="auto">
          <a:xfrm>
            <a:off x="7162800" y="1600200"/>
            <a:ext cx="312738" cy="533400"/>
          </a:xfrm>
          <a:prstGeom prst="downArrow">
            <a:avLst>
              <a:gd name="adj1" fmla="val 50000"/>
              <a:gd name="adj2" fmla="val 42640"/>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482" name="WordArt 26"/>
          <p:cNvSpPr>
            <a:spLocks noChangeArrowheads="1" noChangeShapeType="1" noTextEdit="1"/>
          </p:cNvSpPr>
          <p:nvPr/>
        </p:nvSpPr>
        <p:spPr bwMode="auto">
          <a:xfrm>
            <a:off x="4876800" y="304800"/>
            <a:ext cx="23622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FACILITY</a:t>
            </a:r>
          </a:p>
        </p:txBody>
      </p:sp>
      <p:sp>
        <p:nvSpPr>
          <p:cNvPr id="19484" name="WordArt 28"/>
          <p:cNvSpPr>
            <a:spLocks noChangeArrowheads="1" noChangeShapeType="1" noTextEdit="1"/>
          </p:cNvSpPr>
          <p:nvPr/>
        </p:nvSpPr>
        <p:spPr bwMode="auto">
          <a:xfrm>
            <a:off x="3352800" y="3048000"/>
            <a:ext cx="4572000" cy="304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1st generation experiments</a:t>
            </a:r>
          </a:p>
        </p:txBody>
      </p:sp>
      <p:sp>
        <p:nvSpPr>
          <p:cNvPr id="19485" name="WordArt 29"/>
          <p:cNvSpPr>
            <a:spLocks noChangeArrowheads="1" noChangeShapeType="1" noTextEdit="1"/>
          </p:cNvSpPr>
          <p:nvPr/>
        </p:nvSpPr>
        <p:spPr bwMode="auto">
          <a:xfrm>
            <a:off x="3657600" y="5943600"/>
            <a:ext cx="4572000" cy="304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2nd generation experiments</a:t>
            </a:r>
          </a:p>
        </p:txBody>
      </p:sp>
      <p:sp>
        <p:nvSpPr>
          <p:cNvPr id="23582" name="Rectangle 33"/>
          <p:cNvSpPr>
            <a:spLocks noChangeArrowheads="1"/>
          </p:cNvSpPr>
          <p:nvPr/>
        </p:nvSpPr>
        <p:spPr bwMode="auto">
          <a:xfrm>
            <a:off x="0" y="1771650"/>
            <a:ext cx="9144000" cy="0"/>
          </a:xfrm>
          <a:prstGeom prst="rect">
            <a:avLst/>
          </a:prstGeom>
          <a:noFill/>
          <a:ln w="9525">
            <a:noFill/>
            <a:miter lim="800000"/>
            <a:headEnd/>
            <a:tailEnd/>
          </a:ln>
        </p:spPr>
        <p:txBody>
          <a:bodyPr wrap="none" anchor="ctr">
            <a:spAutoFit/>
          </a:bodyPr>
          <a:lstStyle/>
          <a:p>
            <a:endParaRPr lang="en-US"/>
          </a:p>
        </p:txBody>
      </p:sp>
      <p:sp>
        <p:nvSpPr>
          <p:cNvPr id="19501" name="Rectangle 45"/>
          <p:cNvSpPr>
            <a:spLocks noChangeArrowheads="1"/>
          </p:cNvSpPr>
          <p:nvPr/>
        </p:nvSpPr>
        <p:spPr bwMode="auto">
          <a:xfrm>
            <a:off x="5943600" y="51816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502" name="WordArt 46"/>
          <p:cNvSpPr>
            <a:spLocks noChangeArrowheads="1" noChangeShapeType="1" noTextEdit="1"/>
          </p:cNvSpPr>
          <p:nvPr/>
        </p:nvSpPr>
        <p:spPr bwMode="auto">
          <a:xfrm>
            <a:off x="6096000" y="52578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PASER</a:t>
            </a:r>
          </a:p>
        </p:txBody>
      </p:sp>
      <p:sp>
        <p:nvSpPr>
          <p:cNvPr id="19503" name="AutoShape 47"/>
          <p:cNvSpPr>
            <a:spLocks noChangeArrowheads="1"/>
          </p:cNvSpPr>
          <p:nvPr/>
        </p:nvSpPr>
        <p:spPr bwMode="auto">
          <a:xfrm>
            <a:off x="6629400" y="4191000"/>
            <a:ext cx="312738" cy="990600"/>
          </a:xfrm>
          <a:prstGeom prst="downArrow">
            <a:avLst>
              <a:gd name="adj1" fmla="val 50000"/>
              <a:gd name="adj2" fmla="val 79188"/>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506" name="Rectangle 50"/>
          <p:cNvSpPr>
            <a:spLocks noChangeArrowheads="1"/>
          </p:cNvSpPr>
          <p:nvPr/>
        </p:nvSpPr>
        <p:spPr bwMode="auto">
          <a:xfrm>
            <a:off x="1828800" y="35052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507" name="WordArt 51"/>
          <p:cNvSpPr>
            <a:spLocks noChangeArrowheads="1" noChangeShapeType="1" noTextEdit="1"/>
          </p:cNvSpPr>
          <p:nvPr/>
        </p:nvSpPr>
        <p:spPr bwMode="auto">
          <a:xfrm>
            <a:off x="2057400" y="35814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laser</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channel</a:t>
            </a:r>
          </a:p>
        </p:txBody>
      </p:sp>
      <p:sp>
        <p:nvSpPr>
          <p:cNvPr id="19508" name="AutoShape 52"/>
          <p:cNvSpPr>
            <a:spLocks noChangeArrowheads="1"/>
          </p:cNvSpPr>
          <p:nvPr/>
        </p:nvSpPr>
        <p:spPr bwMode="auto">
          <a:xfrm rot="2994864">
            <a:off x="5896769" y="1266031"/>
            <a:ext cx="312738" cy="1438275"/>
          </a:xfrm>
          <a:prstGeom prst="downArrow">
            <a:avLst>
              <a:gd name="adj1" fmla="val 50000"/>
              <a:gd name="adj2" fmla="val 114974"/>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509" name="AutoShape 53"/>
          <p:cNvSpPr>
            <a:spLocks noChangeArrowheads="1"/>
          </p:cNvSpPr>
          <p:nvPr/>
        </p:nvSpPr>
        <p:spPr bwMode="auto">
          <a:xfrm rot="3549508">
            <a:off x="2928938" y="2097087"/>
            <a:ext cx="312738" cy="1871663"/>
          </a:xfrm>
          <a:prstGeom prst="downArrow">
            <a:avLst>
              <a:gd name="adj1" fmla="val 50000"/>
              <a:gd name="adj2" fmla="val 149619"/>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511" name="Rectangle 55"/>
          <p:cNvSpPr>
            <a:spLocks noChangeArrowheads="1"/>
          </p:cNvSpPr>
          <p:nvPr/>
        </p:nvSpPr>
        <p:spPr bwMode="auto">
          <a:xfrm>
            <a:off x="3810000" y="51816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512" name="WordArt 56"/>
          <p:cNvSpPr>
            <a:spLocks noChangeArrowheads="1" noChangeShapeType="1" noTextEdit="1"/>
          </p:cNvSpPr>
          <p:nvPr/>
        </p:nvSpPr>
        <p:spPr bwMode="auto">
          <a:xfrm>
            <a:off x="3962400" y="52578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seeded</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LWFA</a:t>
            </a:r>
          </a:p>
        </p:txBody>
      </p:sp>
      <p:sp>
        <p:nvSpPr>
          <p:cNvPr id="19513" name="AutoShape 57"/>
          <p:cNvSpPr>
            <a:spLocks noChangeArrowheads="1"/>
          </p:cNvSpPr>
          <p:nvPr/>
        </p:nvSpPr>
        <p:spPr bwMode="auto">
          <a:xfrm>
            <a:off x="4724400" y="4191000"/>
            <a:ext cx="312738" cy="990600"/>
          </a:xfrm>
          <a:prstGeom prst="downArrow">
            <a:avLst>
              <a:gd name="adj1" fmla="val 50000"/>
              <a:gd name="adj2" fmla="val 97462"/>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19514" name="AutoShape 58"/>
          <p:cNvSpPr>
            <a:spLocks noChangeArrowheads="1"/>
          </p:cNvSpPr>
          <p:nvPr/>
        </p:nvSpPr>
        <p:spPr bwMode="auto">
          <a:xfrm rot="-3077938">
            <a:off x="3496469" y="3818731"/>
            <a:ext cx="312738" cy="1514475"/>
          </a:xfrm>
          <a:prstGeom prst="downArrow">
            <a:avLst>
              <a:gd name="adj1" fmla="val 50000"/>
              <a:gd name="adj2" fmla="val 12106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42" name="Rectangle 50"/>
          <p:cNvSpPr>
            <a:spLocks noChangeArrowheads="1"/>
          </p:cNvSpPr>
          <p:nvPr/>
        </p:nvSpPr>
        <p:spPr bwMode="auto">
          <a:xfrm>
            <a:off x="152400" y="3429000"/>
            <a:ext cx="1371600" cy="685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43" name="WordArt 51"/>
          <p:cNvSpPr>
            <a:spLocks noChangeArrowheads="1" noChangeShapeType="1" noTextEdit="1"/>
          </p:cNvSpPr>
          <p:nvPr/>
        </p:nvSpPr>
        <p:spPr bwMode="auto">
          <a:xfrm>
            <a:off x="304800" y="3505200"/>
            <a:ext cx="990600" cy="533400"/>
          </a:xfrm>
          <a:prstGeom prst="rect">
            <a:avLst/>
          </a:prstGeom>
        </p:spPr>
        <p:txBody>
          <a:bodyPr wrap="none" fromWordArt="1">
            <a:prstTxWarp prst="textPlain">
              <a:avLst>
                <a:gd name="adj" fmla="val 50000"/>
              </a:avLst>
            </a:prstTxWarp>
          </a:bodyPr>
          <a:lstStyle/>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Wire </a:t>
            </a:r>
          </a:p>
          <a:p>
            <a:pPr algn="ctr"/>
            <a:r>
              <a:rPr lang="en-US" sz="3600" i="1"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Slicing</a:t>
            </a:r>
          </a:p>
        </p:txBody>
      </p:sp>
      <p:sp>
        <p:nvSpPr>
          <p:cNvPr id="45" name="AutoShape 58"/>
          <p:cNvSpPr>
            <a:spLocks noChangeArrowheads="1"/>
          </p:cNvSpPr>
          <p:nvPr/>
        </p:nvSpPr>
        <p:spPr bwMode="auto">
          <a:xfrm rot="-3077938">
            <a:off x="1370807" y="3877469"/>
            <a:ext cx="312737" cy="1514475"/>
          </a:xfrm>
          <a:prstGeom prst="downArrow">
            <a:avLst>
              <a:gd name="adj1" fmla="val 50000"/>
              <a:gd name="adj2" fmla="val 12106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46" name="Rectangle 3"/>
          <p:cNvSpPr>
            <a:spLocks noChangeArrowheads="1"/>
          </p:cNvSpPr>
          <p:nvPr/>
        </p:nvSpPr>
        <p:spPr bwMode="auto">
          <a:xfrm>
            <a:off x="1752600" y="2209800"/>
            <a:ext cx="16764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47" name="WordArt 8"/>
          <p:cNvSpPr>
            <a:spLocks noChangeArrowheads="1" noChangeShapeType="1" noTextEdit="1"/>
          </p:cNvSpPr>
          <p:nvPr/>
        </p:nvSpPr>
        <p:spPr bwMode="auto">
          <a:xfrm>
            <a:off x="1752600" y="2286000"/>
            <a:ext cx="1676400" cy="3238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solidFill>
                  <a:schemeClr val="bg1">
                    <a:alpha val="50195"/>
                  </a:schemeClr>
                </a:solidFill>
                <a:effectLst>
                  <a:outerShdw dist="45791" dir="2021404" algn="ctr" rotWithShape="0">
                    <a:srgbClr val="9999FF"/>
                  </a:outerShdw>
                </a:effectLst>
                <a:latin typeface="Arial Black"/>
              </a:rPr>
              <a:t>Compressors</a:t>
            </a:r>
          </a:p>
        </p:txBody>
      </p:sp>
      <p:sp>
        <p:nvSpPr>
          <p:cNvPr id="48" name="AutoShape 53"/>
          <p:cNvSpPr>
            <a:spLocks noChangeArrowheads="1"/>
          </p:cNvSpPr>
          <p:nvPr/>
        </p:nvSpPr>
        <p:spPr bwMode="auto">
          <a:xfrm rot="3549508">
            <a:off x="1200150" y="2476501"/>
            <a:ext cx="312737" cy="1020762"/>
          </a:xfrm>
          <a:prstGeom prst="downArrow">
            <a:avLst>
              <a:gd name="adj1" fmla="val 50000"/>
              <a:gd name="adj2" fmla="val 149619"/>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50" name="AutoShape 58"/>
          <p:cNvSpPr>
            <a:spLocks noChangeArrowheads="1"/>
          </p:cNvSpPr>
          <p:nvPr/>
        </p:nvSpPr>
        <p:spPr bwMode="auto">
          <a:xfrm rot="3326420">
            <a:off x="2994025" y="3840163"/>
            <a:ext cx="312737" cy="1512888"/>
          </a:xfrm>
          <a:prstGeom prst="downArrow">
            <a:avLst>
              <a:gd name="adj1" fmla="val 50000"/>
              <a:gd name="adj2" fmla="val 121066"/>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
        <p:nvSpPr>
          <p:cNvPr id="51" name="AutoShape 20"/>
          <p:cNvSpPr>
            <a:spLocks noChangeArrowheads="1"/>
          </p:cNvSpPr>
          <p:nvPr/>
        </p:nvSpPr>
        <p:spPr bwMode="auto">
          <a:xfrm rot="3927651">
            <a:off x="4396582" y="3405981"/>
            <a:ext cx="249238" cy="2289175"/>
          </a:xfrm>
          <a:prstGeom prst="downArrow">
            <a:avLst>
              <a:gd name="adj1" fmla="val 50000"/>
              <a:gd name="adj2" fmla="val 136262"/>
            </a:avLst>
          </a:prstGeom>
          <a:solidFill>
            <a:srgbClr val="EFB4A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n-US">
              <a:latin typeface="Arial" charset="0"/>
            </a:endParaRPr>
          </a:p>
        </p:txBody>
      </p:sp>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2000" fill="hold"/>
                                        <p:tgtEl>
                                          <p:spTgt spid="19460"/>
                                        </p:tgtEl>
                                        <p:attrNameLst>
                                          <p:attrName>ppt_w</p:attrName>
                                        </p:attrNameLst>
                                      </p:cBhvr>
                                      <p:tavLst>
                                        <p:tav tm="0">
                                          <p:val>
                                            <p:fltVal val="0"/>
                                          </p:val>
                                        </p:tav>
                                        <p:tav tm="100000">
                                          <p:val>
                                            <p:strVal val="#ppt_w"/>
                                          </p:val>
                                        </p:tav>
                                      </p:tavLst>
                                    </p:anim>
                                    <p:anim calcmode="lin" valueType="num">
                                      <p:cBhvr>
                                        <p:cTn id="8" dur="2000" fill="hold"/>
                                        <p:tgtEl>
                                          <p:spTgt spid="19460"/>
                                        </p:tgtEl>
                                        <p:attrNameLst>
                                          <p:attrName>ppt_h</p:attrName>
                                        </p:attrNameLst>
                                      </p:cBhvr>
                                      <p:tavLst>
                                        <p:tav tm="0">
                                          <p:val>
                                            <p:fltVal val="0"/>
                                          </p:val>
                                        </p:tav>
                                        <p:tav tm="100000">
                                          <p:val>
                                            <p:strVal val="#ppt_h"/>
                                          </p:val>
                                        </p:tav>
                                      </p:tavLst>
                                    </p:anim>
                                    <p:animEffect transition="in" filter="fade">
                                      <p:cBhvr>
                                        <p:cTn id="9" dur="2000"/>
                                        <p:tgtEl>
                                          <p:spTgt spid="1946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9462"/>
                                        </p:tgtEl>
                                        <p:attrNameLst>
                                          <p:attrName>style.visibility</p:attrName>
                                        </p:attrNameLst>
                                      </p:cBhvr>
                                      <p:to>
                                        <p:strVal val="visible"/>
                                      </p:to>
                                    </p:set>
                                    <p:anim calcmode="lin" valueType="num">
                                      <p:cBhvr>
                                        <p:cTn id="12" dur="2000" fill="hold"/>
                                        <p:tgtEl>
                                          <p:spTgt spid="19462"/>
                                        </p:tgtEl>
                                        <p:attrNameLst>
                                          <p:attrName>ppt_w</p:attrName>
                                        </p:attrNameLst>
                                      </p:cBhvr>
                                      <p:tavLst>
                                        <p:tav tm="0">
                                          <p:val>
                                            <p:fltVal val="0"/>
                                          </p:val>
                                        </p:tav>
                                        <p:tav tm="100000">
                                          <p:val>
                                            <p:strVal val="#ppt_w"/>
                                          </p:val>
                                        </p:tav>
                                      </p:tavLst>
                                    </p:anim>
                                    <p:anim calcmode="lin" valueType="num">
                                      <p:cBhvr>
                                        <p:cTn id="13" dur="2000" fill="hold"/>
                                        <p:tgtEl>
                                          <p:spTgt spid="19462"/>
                                        </p:tgtEl>
                                        <p:attrNameLst>
                                          <p:attrName>ppt_h</p:attrName>
                                        </p:attrNameLst>
                                      </p:cBhvr>
                                      <p:tavLst>
                                        <p:tav tm="0">
                                          <p:val>
                                            <p:fltVal val="0"/>
                                          </p:val>
                                        </p:tav>
                                        <p:tav tm="100000">
                                          <p:val>
                                            <p:strVal val="#ppt_h"/>
                                          </p:val>
                                        </p:tav>
                                      </p:tavLst>
                                    </p:anim>
                                    <p:animEffect transition="in" filter="fade">
                                      <p:cBhvr>
                                        <p:cTn id="14" dur="2000"/>
                                        <p:tgtEl>
                                          <p:spTgt spid="1946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465"/>
                                        </p:tgtEl>
                                        <p:attrNameLst>
                                          <p:attrName>style.visibility</p:attrName>
                                        </p:attrNameLst>
                                      </p:cBhvr>
                                      <p:to>
                                        <p:strVal val="visible"/>
                                      </p:to>
                                    </p:set>
                                    <p:anim calcmode="lin" valueType="num">
                                      <p:cBhvr>
                                        <p:cTn id="17" dur="2000" fill="hold"/>
                                        <p:tgtEl>
                                          <p:spTgt spid="19465"/>
                                        </p:tgtEl>
                                        <p:attrNameLst>
                                          <p:attrName>ppt_w</p:attrName>
                                        </p:attrNameLst>
                                      </p:cBhvr>
                                      <p:tavLst>
                                        <p:tav tm="0">
                                          <p:val>
                                            <p:fltVal val="0"/>
                                          </p:val>
                                        </p:tav>
                                        <p:tav tm="100000">
                                          <p:val>
                                            <p:strVal val="#ppt_w"/>
                                          </p:val>
                                        </p:tav>
                                      </p:tavLst>
                                    </p:anim>
                                    <p:anim calcmode="lin" valueType="num">
                                      <p:cBhvr>
                                        <p:cTn id="18" dur="2000" fill="hold"/>
                                        <p:tgtEl>
                                          <p:spTgt spid="19465"/>
                                        </p:tgtEl>
                                        <p:attrNameLst>
                                          <p:attrName>ppt_h</p:attrName>
                                        </p:attrNameLst>
                                      </p:cBhvr>
                                      <p:tavLst>
                                        <p:tav tm="0">
                                          <p:val>
                                            <p:fltVal val="0"/>
                                          </p:val>
                                        </p:tav>
                                        <p:tav tm="100000">
                                          <p:val>
                                            <p:strVal val="#ppt_h"/>
                                          </p:val>
                                        </p:tav>
                                      </p:tavLst>
                                    </p:anim>
                                    <p:animEffect transition="in" filter="fade">
                                      <p:cBhvr>
                                        <p:cTn id="19" dur="2000"/>
                                        <p:tgtEl>
                                          <p:spTgt spid="1946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9466"/>
                                        </p:tgtEl>
                                        <p:attrNameLst>
                                          <p:attrName>style.visibility</p:attrName>
                                        </p:attrNameLst>
                                      </p:cBhvr>
                                      <p:to>
                                        <p:strVal val="visible"/>
                                      </p:to>
                                    </p:set>
                                    <p:anim calcmode="lin" valueType="num">
                                      <p:cBhvr>
                                        <p:cTn id="22" dur="2000" fill="hold"/>
                                        <p:tgtEl>
                                          <p:spTgt spid="19466"/>
                                        </p:tgtEl>
                                        <p:attrNameLst>
                                          <p:attrName>ppt_w</p:attrName>
                                        </p:attrNameLst>
                                      </p:cBhvr>
                                      <p:tavLst>
                                        <p:tav tm="0">
                                          <p:val>
                                            <p:fltVal val="0"/>
                                          </p:val>
                                        </p:tav>
                                        <p:tav tm="100000">
                                          <p:val>
                                            <p:strVal val="#ppt_w"/>
                                          </p:val>
                                        </p:tav>
                                      </p:tavLst>
                                    </p:anim>
                                    <p:anim calcmode="lin" valueType="num">
                                      <p:cBhvr>
                                        <p:cTn id="23" dur="2000" fill="hold"/>
                                        <p:tgtEl>
                                          <p:spTgt spid="19466"/>
                                        </p:tgtEl>
                                        <p:attrNameLst>
                                          <p:attrName>ppt_h</p:attrName>
                                        </p:attrNameLst>
                                      </p:cBhvr>
                                      <p:tavLst>
                                        <p:tav tm="0">
                                          <p:val>
                                            <p:fltVal val="0"/>
                                          </p:val>
                                        </p:tav>
                                        <p:tav tm="100000">
                                          <p:val>
                                            <p:strVal val="#ppt_h"/>
                                          </p:val>
                                        </p:tav>
                                      </p:tavLst>
                                    </p:anim>
                                    <p:animEffect transition="in" filter="fade">
                                      <p:cBhvr>
                                        <p:cTn id="24" dur="2000"/>
                                        <p:tgtEl>
                                          <p:spTgt spid="19466"/>
                                        </p:tgtEl>
                                      </p:cBhvr>
                                    </p:animEffect>
                                  </p:childTnLst>
                                </p:cTn>
                              </p:par>
                            </p:childTnLst>
                          </p:cTn>
                        </p:par>
                        <p:par>
                          <p:cTn id="25" fill="hold">
                            <p:stCondLst>
                              <p:cond delay="2000"/>
                            </p:stCondLst>
                            <p:childTnLst>
                              <p:par>
                                <p:cTn id="26" presetID="4" presetClass="entr" presetSubtype="16" fill="hold" grpId="0" nodeType="afterEffect">
                                  <p:stCondLst>
                                    <p:cond delay="0"/>
                                  </p:stCondLst>
                                  <p:childTnLst>
                                    <p:set>
                                      <p:cBhvr>
                                        <p:cTn id="27" dur="1" fill="hold">
                                          <p:stCondLst>
                                            <p:cond delay="0"/>
                                          </p:stCondLst>
                                        </p:cTn>
                                        <p:tgtEl>
                                          <p:spTgt spid="19482"/>
                                        </p:tgtEl>
                                        <p:attrNameLst>
                                          <p:attrName>style.visibility</p:attrName>
                                        </p:attrNameLst>
                                      </p:cBhvr>
                                      <p:to>
                                        <p:strVal val="visible"/>
                                      </p:to>
                                    </p:set>
                                    <p:animEffect transition="in" filter="box(in)">
                                      <p:cBhvr>
                                        <p:cTn id="28" dur="2000"/>
                                        <p:tgtEl>
                                          <p:spTgt spid="19482"/>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19459"/>
                                        </p:tgtEl>
                                        <p:attrNameLst>
                                          <p:attrName>style.visibility</p:attrName>
                                        </p:attrNameLst>
                                      </p:cBhvr>
                                      <p:to>
                                        <p:strVal val="visible"/>
                                      </p:to>
                                    </p:set>
                                    <p:anim calcmode="lin" valueType="num">
                                      <p:cBhvr>
                                        <p:cTn id="31" dur="2000" fill="hold"/>
                                        <p:tgtEl>
                                          <p:spTgt spid="19459"/>
                                        </p:tgtEl>
                                        <p:attrNameLst>
                                          <p:attrName>ppt_w</p:attrName>
                                        </p:attrNameLst>
                                      </p:cBhvr>
                                      <p:tavLst>
                                        <p:tav tm="0">
                                          <p:val>
                                            <p:fltVal val="0"/>
                                          </p:val>
                                        </p:tav>
                                        <p:tav tm="100000">
                                          <p:val>
                                            <p:strVal val="#ppt_w"/>
                                          </p:val>
                                        </p:tav>
                                      </p:tavLst>
                                    </p:anim>
                                    <p:anim calcmode="lin" valueType="num">
                                      <p:cBhvr>
                                        <p:cTn id="32" dur="2000" fill="hold"/>
                                        <p:tgtEl>
                                          <p:spTgt spid="19459"/>
                                        </p:tgtEl>
                                        <p:attrNameLst>
                                          <p:attrName>ppt_h</p:attrName>
                                        </p:attrNameLst>
                                      </p:cBhvr>
                                      <p:tavLst>
                                        <p:tav tm="0">
                                          <p:val>
                                            <p:fltVal val="0"/>
                                          </p:val>
                                        </p:tav>
                                        <p:tav tm="100000">
                                          <p:val>
                                            <p:strVal val="#ppt_h"/>
                                          </p:val>
                                        </p:tav>
                                      </p:tavLst>
                                    </p:anim>
                                    <p:animEffect transition="in" filter="fade">
                                      <p:cBhvr>
                                        <p:cTn id="33" dur="2000"/>
                                        <p:tgtEl>
                                          <p:spTgt spid="19459"/>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19464"/>
                                        </p:tgtEl>
                                        <p:attrNameLst>
                                          <p:attrName>style.visibility</p:attrName>
                                        </p:attrNameLst>
                                      </p:cBhvr>
                                      <p:to>
                                        <p:strVal val="visible"/>
                                      </p:to>
                                    </p:set>
                                    <p:anim calcmode="lin" valueType="num">
                                      <p:cBhvr>
                                        <p:cTn id="36" dur="2000" fill="hold"/>
                                        <p:tgtEl>
                                          <p:spTgt spid="19464"/>
                                        </p:tgtEl>
                                        <p:attrNameLst>
                                          <p:attrName>ppt_w</p:attrName>
                                        </p:attrNameLst>
                                      </p:cBhvr>
                                      <p:tavLst>
                                        <p:tav tm="0">
                                          <p:val>
                                            <p:fltVal val="0"/>
                                          </p:val>
                                        </p:tav>
                                        <p:tav tm="100000">
                                          <p:val>
                                            <p:strVal val="#ppt_w"/>
                                          </p:val>
                                        </p:tav>
                                      </p:tavLst>
                                    </p:anim>
                                    <p:anim calcmode="lin" valueType="num">
                                      <p:cBhvr>
                                        <p:cTn id="37" dur="2000" fill="hold"/>
                                        <p:tgtEl>
                                          <p:spTgt spid="19464"/>
                                        </p:tgtEl>
                                        <p:attrNameLst>
                                          <p:attrName>ppt_h</p:attrName>
                                        </p:attrNameLst>
                                      </p:cBhvr>
                                      <p:tavLst>
                                        <p:tav tm="0">
                                          <p:val>
                                            <p:fltVal val="0"/>
                                          </p:val>
                                        </p:tav>
                                        <p:tav tm="100000">
                                          <p:val>
                                            <p:strVal val="#ppt_h"/>
                                          </p:val>
                                        </p:tav>
                                      </p:tavLst>
                                    </p:anim>
                                    <p:animEffect transition="in" filter="fade">
                                      <p:cBhvr>
                                        <p:cTn id="38" dur="2000"/>
                                        <p:tgtEl>
                                          <p:spTgt spid="19464"/>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19461"/>
                                        </p:tgtEl>
                                        <p:attrNameLst>
                                          <p:attrName>style.visibility</p:attrName>
                                        </p:attrNameLst>
                                      </p:cBhvr>
                                      <p:to>
                                        <p:strVal val="visible"/>
                                      </p:to>
                                    </p:set>
                                    <p:anim calcmode="lin" valueType="num">
                                      <p:cBhvr>
                                        <p:cTn id="41" dur="2000" fill="hold"/>
                                        <p:tgtEl>
                                          <p:spTgt spid="19461"/>
                                        </p:tgtEl>
                                        <p:attrNameLst>
                                          <p:attrName>ppt_w</p:attrName>
                                        </p:attrNameLst>
                                      </p:cBhvr>
                                      <p:tavLst>
                                        <p:tav tm="0">
                                          <p:val>
                                            <p:fltVal val="0"/>
                                          </p:val>
                                        </p:tav>
                                        <p:tav tm="100000">
                                          <p:val>
                                            <p:strVal val="#ppt_w"/>
                                          </p:val>
                                        </p:tav>
                                      </p:tavLst>
                                    </p:anim>
                                    <p:anim calcmode="lin" valueType="num">
                                      <p:cBhvr>
                                        <p:cTn id="42" dur="2000" fill="hold"/>
                                        <p:tgtEl>
                                          <p:spTgt spid="19461"/>
                                        </p:tgtEl>
                                        <p:attrNameLst>
                                          <p:attrName>ppt_h</p:attrName>
                                        </p:attrNameLst>
                                      </p:cBhvr>
                                      <p:tavLst>
                                        <p:tav tm="0">
                                          <p:val>
                                            <p:fltVal val="0"/>
                                          </p:val>
                                        </p:tav>
                                        <p:tav tm="100000">
                                          <p:val>
                                            <p:strVal val="#ppt_h"/>
                                          </p:val>
                                        </p:tav>
                                      </p:tavLst>
                                    </p:anim>
                                    <p:animEffect transition="in" filter="fade">
                                      <p:cBhvr>
                                        <p:cTn id="43" dur="2000"/>
                                        <p:tgtEl>
                                          <p:spTgt spid="19461"/>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19463"/>
                                        </p:tgtEl>
                                        <p:attrNameLst>
                                          <p:attrName>style.visibility</p:attrName>
                                        </p:attrNameLst>
                                      </p:cBhvr>
                                      <p:to>
                                        <p:strVal val="visible"/>
                                      </p:to>
                                    </p:set>
                                    <p:anim calcmode="lin" valueType="num">
                                      <p:cBhvr>
                                        <p:cTn id="46" dur="2000" fill="hold"/>
                                        <p:tgtEl>
                                          <p:spTgt spid="19463"/>
                                        </p:tgtEl>
                                        <p:attrNameLst>
                                          <p:attrName>ppt_w</p:attrName>
                                        </p:attrNameLst>
                                      </p:cBhvr>
                                      <p:tavLst>
                                        <p:tav tm="0">
                                          <p:val>
                                            <p:fltVal val="0"/>
                                          </p:val>
                                        </p:tav>
                                        <p:tav tm="100000">
                                          <p:val>
                                            <p:strVal val="#ppt_w"/>
                                          </p:val>
                                        </p:tav>
                                      </p:tavLst>
                                    </p:anim>
                                    <p:anim calcmode="lin" valueType="num">
                                      <p:cBhvr>
                                        <p:cTn id="47" dur="2000" fill="hold"/>
                                        <p:tgtEl>
                                          <p:spTgt spid="19463"/>
                                        </p:tgtEl>
                                        <p:attrNameLst>
                                          <p:attrName>ppt_h</p:attrName>
                                        </p:attrNameLst>
                                      </p:cBhvr>
                                      <p:tavLst>
                                        <p:tav tm="0">
                                          <p:val>
                                            <p:fltVal val="0"/>
                                          </p:val>
                                        </p:tav>
                                        <p:tav tm="100000">
                                          <p:val>
                                            <p:strVal val="#ppt_h"/>
                                          </p:val>
                                        </p:tav>
                                      </p:tavLst>
                                    </p:anim>
                                    <p:animEffect transition="in" filter="fade">
                                      <p:cBhvr>
                                        <p:cTn id="48" dur="2000"/>
                                        <p:tgtEl>
                                          <p:spTgt spid="19463"/>
                                        </p:tgtEl>
                                      </p:cBhvr>
                                    </p:animEffect>
                                  </p:childTnLst>
                                </p:cTn>
                              </p:par>
                            </p:childTnLst>
                          </p:cTn>
                        </p:par>
                        <p:par>
                          <p:cTn id="49" fill="hold">
                            <p:stCondLst>
                              <p:cond delay="4000"/>
                            </p:stCondLst>
                            <p:childTnLst>
                              <p:par>
                                <p:cTn id="50" presetID="53" presetClass="entr" presetSubtype="0" fill="hold" grpId="0" nodeType="afterEffect">
                                  <p:stCondLst>
                                    <p:cond delay="0"/>
                                  </p:stCondLst>
                                  <p:childTnLst>
                                    <p:set>
                                      <p:cBhvr>
                                        <p:cTn id="51" dur="1" fill="hold">
                                          <p:stCondLst>
                                            <p:cond delay="0"/>
                                          </p:stCondLst>
                                        </p:cTn>
                                        <p:tgtEl>
                                          <p:spTgt spid="19480"/>
                                        </p:tgtEl>
                                        <p:attrNameLst>
                                          <p:attrName>style.visibility</p:attrName>
                                        </p:attrNameLst>
                                      </p:cBhvr>
                                      <p:to>
                                        <p:strVal val="visible"/>
                                      </p:to>
                                    </p:set>
                                    <p:anim calcmode="lin" valueType="num">
                                      <p:cBhvr>
                                        <p:cTn id="52" dur="2000" fill="hold"/>
                                        <p:tgtEl>
                                          <p:spTgt spid="19480"/>
                                        </p:tgtEl>
                                        <p:attrNameLst>
                                          <p:attrName>ppt_w</p:attrName>
                                        </p:attrNameLst>
                                      </p:cBhvr>
                                      <p:tavLst>
                                        <p:tav tm="0">
                                          <p:val>
                                            <p:fltVal val="0"/>
                                          </p:val>
                                        </p:tav>
                                        <p:tav tm="100000">
                                          <p:val>
                                            <p:strVal val="#ppt_w"/>
                                          </p:val>
                                        </p:tav>
                                      </p:tavLst>
                                    </p:anim>
                                    <p:anim calcmode="lin" valueType="num">
                                      <p:cBhvr>
                                        <p:cTn id="53" dur="2000" fill="hold"/>
                                        <p:tgtEl>
                                          <p:spTgt spid="19480"/>
                                        </p:tgtEl>
                                        <p:attrNameLst>
                                          <p:attrName>ppt_h</p:attrName>
                                        </p:attrNameLst>
                                      </p:cBhvr>
                                      <p:tavLst>
                                        <p:tav tm="0">
                                          <p:val>
                                            <p:fltVal val="0"/>
                                          </p:val>
                                        </p:tav>
                                        <p:tav tm="100000">
                                          <p:val>
                                            <p:strVal val="#ppt_h"/>
                                          </p:val>
                                        </p:tav>
                                      </p:tavLst>
                                    </p:anim>
                                    <p:animEffect transition="in" filter="fade">
                                      <p:cBhvr>
                                        <p:cTn id="54" dur="2000"/>
                                        <p:tgtEl>
                                          <p:spTgt spid="19480"/>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19477"/>
                                        </p:tgtEl>
                                        <p:attrNameLst>
                                          <p:attrName>style.visibility</p:attrName>
                                        </p:attrNameLst>
                                      </p:cBhvr>
                                      <p:to>
                                        <p:strVal val="visible"/>
                                      </p:to>
                                    </p:set>
                                    <p:anim calcmode="lin" valueType="num">
                                      <p:cBhvr>
                                        <p:cTn id="57" dur="2000" fill="hold"/>
                                        <p:tgtEl>
                                          <p:spTgt spid="19477"/>
                                        </p:tgtEl>
                                        <p:attrNameLst>
                                          <p:attrName>ppt_w</p:attrName>
                                        </p:attrNameLst>
                                      </p:cBhvr>
                                      <p:tavLst>
                                        <p:tav tm="0">
                                          <p:val>
                                            <p:fltVal val="0"/>
                                          </p:val>
                                        </p:tav>
                                        <p:tav tm="100000">
                                          <p:val>
                                            <p:strVal val="#ppt_w"/>
                                          </p:val>
                                        </p:tav>
                                      </p:tavLst>
                                    </p:anim>
                                    <p:anim calcmode="lin" valueType="num">
                                      <p:cBhvr>
                                        <p:cTn id="58" dur="2000" fill="hold"/>
                                        <p:tgtEl>
                                          <p:spTgt spid="19477"/>
                                        </p:tgtEl>
                                        <p:attrNameLst>
                                          <p:attrName>ppt_h</p:attrName>
                                        </p:attrNameLst>
                                      </p:cBhvr>
                                      <p:tavLst>
                                        <p:tav tm="0">
                                          <p:val>
                                            <p:fltVal val="0"/>
                                          </p:val>
                                        </p:tav>
                                        <p:tav tm="100000">
                                          <p:val>
                                            <p:strVal val="#ppt_h"/>
                                          </p:val>
                                        </p:tav>
                                      </p:tavLst>
                                    </p:anim>
                                    <p:animEffect transition="in" filter="fade">
                                      <p:cBhvr>
                                        <p:cTn id="59" dur="2000"/>
                                        <p:tgtEl>
                                          <p:spTgt spid="19477"/>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19458"/>
                                        </p:tgtEl>
                                        <p:attrNameLst>
                                          <p:attrName>style.visibility</p:attrName>
                                        </p:attrNameLst>
                                      </p:cBhvr>
                                      <p:to>
                                        <p:strVal val="visible"/>
                                      </p:to>
                                    </p:set>
                                    <p:anim calcmode="lin" valueType="num">
                                      <p:cBhvr>
                                        <p:cTn id="62" dur="2000" fill="hold"/>
                                        <p:tgtEl>
                                          <p:spTgt spid="19458"/>
                                        </p:tgtEl>
                                        <p:attrNameLst>
                                          <p:attrName>ppt_w</p:attrName>
                                        </p:attrNameLst>
                                      </p:cBhvr>
                                      <p:tavLst>
                                        <p:tav tm="0">
                                          <p:val>
                                            <p:fltVal val="0"/>
                                          </p:val>
                                        </p:tav>
                                        <p:tav tm="100000">
                                          <p:val>
                                            <p:strVal val="#ppt_w"/>
                                          </p:val>
                                        </p:tav>
                                      </p:tavLst>
                                    </p:anim>
                                    <p:anim calcmode="lin" valueType="num">
                                      <p:cBhvr>
                                        <p:cTn id="63" dur="2000" fill="hold"/>
                                        <p:tgtEl>
                                          <p:spTgt spid="19458"/>
                                        </p:tgtEl>
                                        <p:attrNameLst>
                                          <p:attrName>ppt_h</p:attrName>
                                        </p:attrNameLst>
                                      </p:cBhvr>
                                      <p:tavLst>
                                        <p:tav tm="0">
                                          <p:val>
                                            <p:fltVal val="0"/>
                                          </p:val>
                                        </p:tav>
                                        <p:tav tm="100000">
                                          <p:val>
                                            <p:strVal val="#ppt_h"/>
                                          </p:val>
                                        </p:tav>
                                      </p:tavLst>
                                    </p:anim>
                                    <p:animEffect transition="in" filter="fade">
                                      <p:cBhvr>
                                        <p:cTn id="64" dur="2000"/>
                                        <p:tgtEl>
                                          <p:spTgt spid="19458"/>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19470"/>
                                        </p:tgtEl>
                                        <p:attrNameLst>
                                          <p:attrName>style.visibility</p:attrName>
                                        </p:attrNameLst>
                                      </p:cBhvr>
                                      <p:to>
                                        <p:strVal val="visible"/>
                                      </p:to>
                                    </p:set>
                                    <p:anim calcmode="lin" valueType="num">
                                      <p:cBhvr>
                                        <p:cTn id="67" dur="2000" fill="hold"/>
                                        <p:tgtEl>
                                          <p:spTgt spid="19470"/>
                                        </p:tgtEl>
                                        <p:attrNameLst>
                                          <p:attrName>ppt_w</p:attrName>
                                        </p:attrNameLst>
                                      </p:cBhvr>
                                      <p:tavLst>
                                        <p:tav tm="0">
                                          <p:val>
                                            <p:fltVal val="0"/>
                                          </p:val>
                                        </p:tav>
                                        <p:tav tm="100000">
                                          <p:val>
                                            <p:strVal val="#ppt_w"/>
                                          </p:val>
                                        </p:tav>
                                      </p:tavLst>
                                    </p:anim>
                                    <p:anim calcmode="lin" valueType="num">
                                      <p:cBhvr>
                                        <p:cTn id="68" dur="2000" fill="hold"/>
                                        <p:tgtEl>
                                          <p:spTgt spid="19470"/>
                                        </p:tgtEl>
                                        <p:attrNameLst>
                                          <p:attrName>ppt_h</p:attrName>
                                        </p:attrNameLst>
                                      </p:cBhvr>
                                      <p:tavLst>
                                        <p:tav tm="0">
                                          <p:val>
                                            <p:fltVal val="0"/>
                                          </p:val>
                                        </p:tav>
                                        <p:tav tm="100000">
                                          <p:val>
                                            <p:strVal val="#ppt_h"/>
                                          </p:val>
                                        </p:tav>
                                      </p:tavLst>
                                    </p:anim>
                                    <p:animEffect transition="in" filter="fade">
                                      <p:cBhvr>
                                        <p:cTn id="69" dur="2000"/>
                                        <p:tgtEl>
                                          <p:spTgt spid="19470"/>
                                        </p:tgtEl>
                                      </p:cBhvr>
                                    </p:animEffect>
                                  </p:childTnLst>
                                </p:cTn>
                              </p:par>
                            </p:childTnLst>
                          </p:cTn>
                        </p:par>
                        <p:par>
                          <p:cTn id="70" fill="hold">
                            <p:stCondLst>
                              <p:cond delay="6000"/>
                            </p:stCondLst>
                            <p:childTnLst>
                              <p:par>
                                <p:cTn id="71" presetID="9" presetClass="exit" presetSubtype="0" fill="hold" grpId="1" nodeType="afterEffect">
                                  <p:stCondLst>
                                    <p:cond delay="0"/>
                                  </p:stCondLst>
                                  <p:childTnLst>
                                    <p:animEffect transition="out" filter="dissolve">
                                      <p:cBhvr>
                                        <p:cTn id="72" dur="2000"/>
                                        <p:tgtEl>
                                          <p:spTgt spid="19480"/>
                                        </p:tgtEl>
                                      </p:cBhvr>
                                    </p:animEffect>
                                    <p:set>
                                      <p:cBhvr>
                                        <p:cTn id="73" dur="1" fill="hold">
                                          <p:stCondLst>
                                            <p:cond delay="1999"/>
                                          </p:stCondLst>
                                        </p:cTn>
                                        <p:tgtEl>
                                          <p:spTgt spid="19480"/>
                                        </p:tgtEl>
                                        <p:attrNameLst>
                                          <p:attrName>style.visibility</p:attrName>
                                        </p:attrNameLst>
                                      </p:cBhvr>
                                      <p:to>
                                        <p:strVal val="hidden"/>
                                      </p:to>
                                    </p:set>
                                  </p:childTnLst>
                                </p:cTn>
                              </p:par>
                              <p:par>
                                <p:cTn id="74" presetID="9" presetClass="exit" presetSubtype="0" fill="hold" grpId="1" nodeType="withEffect">
                                  <p:stCondLst>
                                    <p:cond delay="0"/>
                                  </p:stCondLst>
                                  <p:childTnLst>
                                    <p:animEffect transition="out" filter="dissolve">
                                      <p:cBhvr>
                                        <p:cTn id="75" dur="1000"/>
                                        <p:tgtEl>
                                          <p:spTgt spid="19477"/>
                                        </p:tgtEl>
                                      </p:cBhvr>
                                    </p:animEffect>
                                    <p:set>
                                      <p:cBhvr>
                                        <p:cTn id="76" dur="1" fill="hold">
                                          <p:stCondLst>
                                            <p:cond delay="999"/>
                                          </p:stCondLst>
                                        </p:cTn>
                                        <p:tgtEl>
                                          <p:spTgt spid="19477"/>
                                        </p:tgtEl>
                                        <p:attrNameLst>
                                          <p:attrName>style.visibility</p:attrName>
                                        </p:attrNameLst>
                                      </p:cBhvr>
                                      <p:to>
                                        <p:strVal val="hidden"/>
                                      </p:to>
                                    </p:set>
                                  </p:childTnLst>
                                </p:cTn>
                              </p:par>
                            </p:childTnLst>
                          </p:cTn>
                        </p:par>
                        <p:par>
                          <p:cTn id="77" fill="hold">
                            <p:stCondLst>
                              <p:cond delay="8000"/>
                            </p:stCondLst>
                            <p:childTnLst>
                              <p:par>
                                <p:cTn id="78" presetID="53" presetClass="entr" presetSubtype="0" fill="hold" grpId="0" nodeType="afterEffect">
                                  <p:stCondLst>
                                    <p:cond delay="0"/>
                                  </p:stCondLst>
                                  <p:childTnLst>
                                    <p:set>
                                      <p:cBhvr>
                                        <p:cTn id="79" dur="1" fill="hold">
                                          <p:stCondLst>
                                            <p:cond delay="0"/>
                                          </p:stCondLst>
                                        </p:cTn>
                                        <p:tgtEl>
                                          <p:spTgt spid="19508"/>
                                        </p:tgtEl>
                                        <p:attrNameLst>
                                          <p:attrName>style.visibility</p:attrName>
                                        </p:attrNameLst>
                                      </p:cBhvr>
                                      <p:to>
                                        <p:strVal val="visible"/>
                                      </p:to>
                                    </p:set>
                                    <p:anim calcmode="lin" valueType="num">
                                      <p:cBhvr>
                                        <p:cTn id="80" dur="2000" fill="hold"/>
                                        <p:tgtEl>
                                          <p:spTgt spid="19508"/>
                                        </p:tgtEl>
                                        <p:attrNameLst>
                                          <p:attrName>ppt_w</p:attrName>
                                        </p:attrNameLst>
                                      </p:cBhvr>
                                      <p:tavLst>
                                        <p:tav tm="0">
                                          <p:val>
                                            <p:fltVal val="0"/>
                                          </p:val>
                                        </p:tav>
                                        <p:tav tm="100000">
                                          <p:val>
                                            <p:strVal val="#ppt_w"/>
                                          </p:val>
                                        </p:tav>
                                      </p:tavLst>
                                    </p:anim>
                                    <p:anim calcmode="lin" valueType="num">
                                      <p:cBhvr>
                                        <p:cTn id="81" dur="2000" fill="hold"/>
                                        <p:tgtEl>
                                          <p:spTgt spid="19508"/>
                                        </p:tgtEl>
                                        <p:attrNameLst>
                                          <p:attrName>ppt_h</p:attrName>
                                        </p:attrNameLst>
                                      </p:cBhvr>
                                      <p:tavLst>
                                        <p:tav tm="0">
                                          <p:val>
                                            <p:fltVal val="0"/>
                                          </p:val>
                                        </p:tav>
                                        <p:tav tm="100000">
                                          <p:val>
                                            <p:strVal val="#ppt_h"/>
                                          </p:val>
                                        </p:tav>
                                      </p:tavLst>
                                    </p:anim>
                                    <p:animEffect transition="in" filter="fade">
                                      <p:cBhvr>
                                        <p:cTn id="82" dur="2000"/>
                                        <p:tgtEl>
                                          <p:spTgt spid="19508"/>
                                        </p:tgtEl>
                                      </p:cBhvr>
                                    </p:animEffect>
                                  </p:childTnLst>
                                </p:cTn>
                              </p:par>
                              <p:par>
                                <p:cTn id="83" presetID="53" presetClass="entr" presetSubtype="0" fill="hold" grpId="0" nodeType="withEffect">
                                  <p:stCondLst>
                                    <p:cond delay="0"/>
                                  </p:stCondLst>
                                  <p:childTnLst>
                                    <p:set>
                                      <p:cBhvr>
                                        <p:cTn id="84" dur="1" fill="hold">
                                          <p:stCondLst>
                                            <p:cond delay="0"/>
                                          </p:stCondLst>
                                        </p:cTn>
                                        <p:tgtEl>
                                          <p:spTgt spid="19509"/>
                                        </p:tgtEl>
                                        <p:attrNameLst>
                                          <p:attrName>style.visibility</p:attrName>
                                        </p:attrNameLst>
                                      </p:cBhvr>
                                      <p:to>
                                        <p:strVal val="visible"/>
                                      </p:to>
                                    </p:set>
                                    <p:anim calcmode="lin" valueType="num">
                                      <p:cBhvr>
                                        <p:cTn id="85" dur="2000" fill="hold"/>
                                        <p:tgtEl>
                                          <p:spTgt spid="19509"/>
                                        </p:tgtEl>
                                        <p:attrNameLst>
                                          <p:attrName>ppt_w</p:attrName>
                                        </p:attrNameLst>
                                      </p:cBhvr>
                                      <p:tavLst>
                                        <p:tav tm="0">
                                          <p:val>
                                            <p:fltVal val="0"/>
                                          </p:val>
                                        </p:tav>
                                        <p:tav tm="100000">
                                          <p:val>
                                            <p:strVal val="#ppt_w"/>
                                          </p:val>
                                        </p:tav>
                                      </p:tavLst>
                                    </p:anim>
                                    <p:anim calcmode="lin" valueType="num">
                                      <p:cBhvr>
                                        <p:cTn id="86" dur="2000" fill="hold"/>
                                        <p:tgtEl>
                                          <p:spTgt spid="19509"/>
                                        </p:tgtEl>
                                        <p:attrNameLst>
                                          <p:attrName>ppt_h</p:attrName>
                                        </p:attrNameLst>
                                      </p:cBhvr>
                                      <p:tavLst>
                                        <p:tav tm="0">
                                          <p:val>
                                            <p:fltVal val="0"/>
                                          </p:val>
                                        </p:tav>
                                        <p:tav tm="100000">
                                          <p:val>
                                            <p:strVal val="#ppt_h"/>
                                          </p:val>
                                        </p:tav>
                                      </p:tavLst>
                                    </p:anim>
                                    <p:animEffect transition="in" filter="fade">
                                      <p:cBhvr>
                                        <p:cTn id="87" dur="2000"/>
                                        <p:tgtEl>
                                          <p:spTgt spid="19509"/>
                                        </p:tgtEl>
                                      </p:cBhvr>
                                    </p:animEffect>
                                  </p:childTnLst>
                                </p:cTn>
                              </p:par>
                              <p:par>
                                <p:cTn id="88" presetID="53" presetClass="entr" presetSubtype="0" fill="hold" grpId="0" nodeType="withEffect">
                                  <p:stCondLst>
                                    <p:cond delay="0"/>
                                  </p:stCondLst>
                                  <p:childTnLst>
                                    <p:set>
                                      <p:cBhvr>
                                        <p:cTn id="89" dur="1" fill="hold">
                                          <p:stCondLst>
                                            <p:cond delay="0"/>
                                          </p:stCondLst>
                                        </p:cTn>
                                        <p:tgtEl>
                                          <p:spTgt spid="19506"/>
                                        </p:tgtEl>
                                        <p:attrNameLst>
                                          <p:attrName>style.visibility</p:attrName>
                                        </p:attrNameLst>
                                      </p:cBhvr>
                                      <p:to>
                                        <p:strVal val="visible"/>
                                      </p:to>
                                    </p:set>
                                    <p:anim calcmode="lin" valueType="num">
                                      <p:cBhvr>
                                        <p:cTn id="90" dur="2000" fill="hold"/>
                                        <p:tgtEl>
                                          <p:spTgt spid="19506"/>
                                        </p:tgtEl>
                                        <p:attrNameLst>
                                          <p:attrName>ppt_w</p:attrName>
                                        </p:attrNameLst>
                                      </p:cBhvr>
                                      <p:tavLst>
                                        <p:tav tm="0">
                                          <p:val>
                                            <p:fltVal val="0"/>
                                          </p:val>
                                        </p:tav>
                                        <p:tav tm="100000">
                                          <p:val>
                                            <p:strVal val="#ppt_w"/>
                                          </p:val>
                                        </p:tav>
                                      </p:tavLst>
                                    </p:anim>
                                    <p:anim calcmode="lin" valueType="num">
                                      <p:cBhvr>
                                        <p:cTn id="91" dur="2000" fill="hold"/>
                                        <p:tgtEl>
                                          <p:spTgt spid="19506"/>
                                        </p:tgtEl>
                                        <p:attrNameLst>
                                          <p:attrName>ppt_h</p:attrName>
                                        </p:attrNameLst>
                                      </p:cBhvr>
                                      <p:tavLst>
                                        <p:tav tm="0">
                                          <p:val>
                                            <p:fltVal val="0"/>
                                          </p:val>
                                        </p:tav>
                                        <p:tav tm="100000">
                                          <p:val>
                                            <p:strVal val="#ppt_h"/>
                                          </p:val>
                                        </p:tav>
                                      </p:tavLst>
                                    </p:anim>
                                    <p:animEffect transition="in" filter="fade">
                                      <p:cBhvr>
                                        <p:cTn id="92" dur="2000"/>
                                        <p:tgtEl>
                                          <p:spTgt spid="19506"/>
                                        </p:tgtEl>
                                      </p:cBhvr>
                                    </p:animEffect>
                                  </p:childTnLst>
                                </p:cTn>
                              </p:par>
                              <p:par>
                                <p:cTn id="93" presetID="53" presetClass="entr" presetSubtype="0" fill="hold" grpId="0" nodeType="withEffect">
                                  <p:stCondLst>
                                    <p:cond delay="0"/>
                                  </p:stCondLst>
                                  <p:childTnLst>
                                    <p:set>
                                      <p:cBhvr>
                                        <p:cTn id="94" dur="1" fill="hold">
                                          <p:stCondLst>
                                            <p:cond delay="0"/>
                                          </p:stCondLst>
                                        </p:cTn>
                                        <p:tgtEl>
                                          <p:spTgt spid="19507"/>
                                        </p:tgtEl>
                                        <p:attrNameLst>
                                          <p:attrName>style.visibility</p:attrName>
                                        </p:attrNameLst>
                                      </p:cBhvr>
                                      <p:to>
                                        <p:strVal val="visible"/>
                                      </p:to>
                                    </p:set>
                                    <p:anim calcmode="lin" valueType="num">
                                      <p:cBhvr>
                                        <p:cTn id="95" dur="2000" fill="hold"/>
                                        <p:tgtEl>
                                          <p:spTgt spid="19507"/>
                                        </p:tgtEl>
                                        <p:attrNameLst>
                                          <p:attrName>ppt_w</p:attrName>
                                        </p:attrNameLst>
                                      </p:cBhvr>
                                      <p:tavLst>
                                        <p:tav tm="0">
                                          <p:val>
                                            <p:fltVal val="0"/>
                                          </p:val>
                                        </p:tav>
                                        <p:tav tm="100000">
                                          <p:val>
                                            <p:strVal val="#ppt_w"/>
                                          </p:val>
                                        </p:tav>
                                      </p:tavLst>
                                    </p:anim>
                                    <p:anim calcmode="lin" valueType="num">
                                      <p:cBhvr>
                                        <p:cTn id="96" dur="2000" fill="hold"/>
                                        <p:tgtEl>
                                          <p:spTgt spid="19507"/>
                                        </p:tgtEl>
                                        <p:attrNameLst>
                                          <p:attrName>ppt_h</p:attrName>
                                        </p:attrNameLst>
                                      </p:cBhvr>
                                      <p:tavLst>
                                        <p:tav tm="0">
                                          <p:val>
                                            <p:fltVal val="0"/>
                                          </p:val>
                                        </p:tav>
                                        <p:tav tm="100000">
                                          <p:val>
                                            <p:strVal val="#ppt_h"/>
                                          </p:val>
                                        </p:tav>
                                      </p:tavLst>
                                    </p:anim>
                                    <p:animEffect transition="in" filter="fade">
                                      <p:cBhvr>
                                        <p:cTn id="97" dur="2000"/>
                                        <p:tgtEl>
                                          <p:spTgt spid="19507"/>
                                        </p:tgtEl>
                                      </p:cBhvr>
                                    </p:animEffect>
                                  </p:childTnLst>
                                </p:cTn>
                              </p:par>
                            </p:childTnLst>
                          </p:cTn>
                        </p:par>
                        <p:par>
                          <p:cTn id="98" fill="hold">
                            <p:stCondLst>
                              <p:cond delay="10000"/>
                            </p:stCondLst>
                            <p:childTnLst>
                              <p:par>
                                <p:cTn id="99" presetID="9" presetClass="exit" presetSubtype="0" fill="hold" grpId="1" nodeType="afterEffect">
                                  <p:stCondLst>
                                    <p:cond delay="0"/>
                                  </p:stCondLst>
                                  <p:childTnLst>
                                    <p:animEffect transition="out" filter="dissolve">
                                      <p:cBhvr>
                                        <p:cTn id="100" dur="2000"/>
                                        <p:tgtEl>
                                          <p:spTgt spid="19508"/>
                                        </p:tgtEl>
                                      </p:cBhvr>
                                    </p:animEffect>
                                    <p:set>
                                      <p:cBhvr>
                                        <p:cTn id="101" dur="1" fill="hold">
                                          <p:stCondLst>
                                            <p:cond delay="1999"/>
                                          </p:stCondLst>
                                        </p:cTn>
                                        <p:tgtEl>
                                          <p:spTgt spid="19508"/>
                                        </p:tgtEl>
                                        <p:attrNameLst>
                                          <p:attrName>style.visibility</p:attrName>
                                        </p:attrNameLst>
                                      </p:cBhvr>
                                      <p:to>
                                        <p:strVal val="hidden"/>
                                      </p:to>
                                    </p:set>
                                  </p:childTnLst>
                                </p:cTn>
                              </p:par>
                              <p:par>
                                <p:cTn id="102" presetID="9" presetClass="exit" presetSubtype="0" fill="hold" grpId="1" nodeType="withEffect">
                                  <p:stCondLst>
                                    <p:cond delay="0"/>
                                  </p:stCondLst>
                                  <p:childTnLst>
                                    <p:animEffect transition="out" filter="dissolve">
                                      <p:cBhvr>
                                        <p:cTn id="103" dur="1000"/>
                                        <p:tgtEl>
                                          <p:spTgt spid="19509"/>
                                        </p:tgtEl>
                                      </p:cBhvr>
                                    </p:animEffect>
                                    <p:set>
                                      <p:cBhvr>
                                        <p:cTn id="104" dur="1" fill="hold">
                                          <p:stCondLst>
                                            <p:cond delay="999"/>
                                          </p:stCondLst>
                                        </p:cTn>
                                        <p:tgtEl>
                                          <p:spTgt spid="19509"/>
                                        </p:tgtEl>
                                        <p:attrNameLst>
                                          <p:attrName>style.visibility</p:attrName>
                                        </p:attrNameLst>
                                      </p:cBhvr>
                                      <p:to>
                                        <p:strVal val="hidden"/>
                                      </p:to>
                                    </p:set>
                                  </p:childTnLst>
                                </p:cTn>
                              </p:par>
                            </p:childTnLst>
                          </p:cTn>
                        </p:par>
                        <p:par>
                          <p:cTn id="105" fill="hold">
                            <p:stCondLst>
                              <p:cond delay="12000"/>
                            </p:stCondLst>
                            <p:childTnLst>
                              <p:par>
                                <p:cTn id="106" presetID="53" presetClass="entr" presetSubtype="0" fill="hold" grpId="0" nodeType="afterEffect">
                                  <p:stCondLst>
                                    <p:cond delay="0"/>
                                  </p:stCondLst>
                                  <p:childTnLst>
                                    <p:set>
                                      <p:cBhvr>
                                        <p:cTn id="107" dur="1" fill="hold">
                                          <p:stCondLst>
                                            <p:cond delay="0"/>
                                          </p:stCondLst>
                                        </p:cTn>
                                        <p:tgtEl>
                                          <p:spTgt spid="19481"/>
                                        </p:tgtEl>
                                        <p:attrNameLst>
                                          <p:attrName>style.visibility</p:attrName>
                                        </p:attrNameLst>
                                      </p:cBhvr>
                                      <p:to>
                                        <p:strVal val="visible"/>
                                      </p:to>
                                    </p:set>
                                    <p:anim calcmode="lin" valueType="num">
                                      <p:cBhvr>
                                        <p:cTn id="108" dur="2000" fill="hold"/>
                                        <p:tgtEl>
                                          <p:spTgt spid="19481"/>
                                        </p:tgtEl>
                                        <p:attrNameLst>
                                          <p:attrName>ppt_w</p:attrName>
                                        </p:attrNameLst>
                                      </p:cBhvr>
                                      <p:tavLst>
                                        <p:tav tm="0">
                                          <p:val>
                                            <p:fltVal val="0"/>
                                          </p:val>
                                        </p:tav>
                                        <p:tav tm="100000">
                                          <p:val>
                                            <p:strVal val="#ppt_w"/>
                                          </p:val>
                                        </p:tav>
                                      </p:tavLst>
                                    </p:anim>
                                    <p:anim calcmode="lin" valueType="num">
                                      <p:cBhvr>
                                        <p:cTn id="109" dur="2000" fill="hold"/>
                                        <p:tgtEl>
                                          <p:spTgt spid="19481"/>
                                        </p:tgtEl>
                                        <p:attrNameLst>
                                          <p:attrName>ppt_h</p:attrName>
                                        </p:attrNameLst>
                                      </p:cBhvr>
                                      <p:tavLst>
                                        <p:tav tm="0">
                                          <p:val>
                                            <p:fltVal val="0"/>
                                          </p:val>
                                        </p:tav>
                                        <p:tav tm="100000">
                                          <p:val>
                                            <p:strVal val="#ppt_h"/>
                                          </p:val>
                                        </p:tav>
                                      </p:tavLst>
                                    </p:anim>
                                    <p:animEffect transition="in" filter="fade">
                                      <p:cBhvr>
                                        <p:cTn id="110" dur="2000"/>
                                        <p:tgtEl>
                                          <p:spTgt spid="19481"/>
                                        </p:tgtEl>
                                      </p:cBhvr>
                                    </p:animEffect>
                                  </p:childTnLst>
                                </p:cTn>
                              </p:par>
                              <p:par>
                                <p:cTn id="111" presetID="53" presetClass="entr" presetSubtype="0" fill="hold" grpId="0" nodeType="withEffect">
                                  <p:stCondLst>
                                    <p:cond delay="0"/>
                                  </p:stCondLst>
                                  <p:childTnLst>
                                    <p:set>
                                      <p:cBhvr>
                                        <p:cTn id="112" dur="1" fill="hold">
                                          <p:stCondLst>
                                            <p:cond delay="0"/>
                                          </p:stCondLst>
                                        </p:cTn>
                                        <p:tgtEl>
                                          <p:spTgt spid="19474"/>
                                        </p:tgtEl>
                                        <p:attrNameLst>
                                          <p:attrName>style.visibility</p:attrName>
                                        </p:attrNameLst>
                                      </p:cBhvr>
                                      <p:to>
                                        <p:strVal val="visible"/>
                                      </p:to>
                                    </p:set>
                                    <p:anim calcmode="lin" valueType="num">
                                      <p:cBhvr>
                                        <p:cTn id="113" dur="2000" fill="hold"/>
                                        <p:tgtEl>
                                          <p:spTgt spid="19474"/>
                                        </p:tgtEl>
                                        <p:attrNameLst>
                                          <p:attrName>ppt_w</p:attrName>
                                        </p:attrNameLst>
                                      </p:cBhvr>
                                      <p:tavLst>
                                        <p:tav tm="0">
                                          <p:val>
                                            <p:fltVal val="0"/>
                                          </p:val>
                                        </p:tav>
                                        <p:tav tm="100000">
                                          <p:val>
                                            <p:strVal val="#ppt_w"/>
                                          </p:val>
                                        </p:tav>
                                      </p:tavLst>
                                    </p:anim>
                                    <p:anim calcmode="lin" valueType="num">
                                      <p:cBhvr>
                                        <p:cTn id="114" dur="2000" fill="hold"/>
                                        <p:tgtEl>
                                          <p:spTgt spid="19474"/>
                                        </p:tgtEl>
                                        <p:attrNameLst>
                                          <p:attrName>ppt_h</p:attrName>
                                        </p:attrNameLst>
                                      </p:cBhvr>
                                      <p:tavLst>
                                        <p:tav tm="0">
                                          <p:val>
                                            <p:fltVal val="0"/>
                                          </p:val>
                                        </p:tav>
                                        <p:tav tm="100000">
                                          <p:val>
                                            <p:strVal val="#ppt_h"/>
                                          </p:val>
                                        </p:tav>
                                      </p:tavLst>
                                    </p:anim>
                                    <p:animEffect transition="in" filter="fade">
                                      <p:cBhvr>
                                        <p:cTn id="115" dur="2000"/>
                                        <p:tgtEl>
                                          <p:spTgt spid="19474"/>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19478"/>
                                        </p:tgtEl>
                                        <p:attrNameLst>
                                          <p:attrName>style.visibility</p:attrName>
                                        </p:attrNameLst>
                                      </p:cBhvr>
                                      <p:to>
                                        <p:strVal val="visible"/>
                                      </p:to>
                                    </p:set>
                                    <p:anim calcmode="lin" valueType="num">
                                      <p:cBhvr>
                                        <p:cTn id="118" dur="2000" fill="hold"/>
                                        <p:tgtEl>
                                          <p:spTgt spid="19478"/>
                                        </p:tgtEl>
                                        <p:attrNameLst>
                                          <p:attrName>ppt_w</p:attrName>
                                        </p:attrNameLst>
                                      </p:cBhvr>
                                      <p:tavLst>
                                        <p:tav tm="0">
                                          <p:val>
                                            <p:fltVal val="0"/>
                                          </p:val>
                                        </p:tav>
                                        <p:tav tm="100000">
                                          <p:val>
                                            <p:strVal val="#ppt_w"/>
                                          </p:val>
                                        </p:tav>
                                      </p:tavLst>
                                    </p:anim>
                                    <p:anim calcmode="lin" valueType="num">
                                      <p:cBhvr>
                                        <p:cTn id="119" dur="2000" fill="hold"/>
                                        <p:tgtEl>
                                          <p:spTgt spid="19478"/>
                                        </p:tgtEl>
                                        <p:attrNameLst>
                                          <p:attrName>ppt_h</p:attrName>
                                        </p:attrNameLst>
                                      </p:cBhvr>
                                      <p:tavLst>
                                        <p:tav tm="0">
                                          <p:val>
                                            <p:fltVal val="0"/>
                                          </p:val>
                                        </p:tav>
                                        <p:tav tm="100000">
                                          <p:val>
                                            <p:strVal val="#ppt_h"/>
                                          </p:val>
                                        </p:tav>
                                      </p:tavLst>
                                    </p:anim>
                                    <p:animEffect transition="in" filter="fade">
                                      <p:cBhvr>
                                        <p:cTn id="120" dur="2000"/>
                                        <p:tgtEl>
                                          <p:spTgt spid="19478"/>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19467"/>
                                        </p:tgtEl>
                                        <p:attrNameLst>
                                          <p:attrName>style.visibility</p:attrName>
                                        </p:attrNameLst>
                                      </p:cBhvr>
                                      <p:to>
                                        <p:strVal val="visible"/>
                                      </p:to>
                                    </p:set>
                                    <p:anim calcmode="lin" valueType="num">
                                      <p:cBhvr>
                                        <p:cTn id="123" dur="2000" fill="hold"/>
                                        <p:tgtEl>
                                          <p:spTgt spid="19467"/>
                                        </p:tgtEl>
                                        <p:attrNameLst>
                                          <p:attrName>ppt_w</p:attrName>
                                        </p:attrNameLst>
                                      </p:cBhvr>
                                      <p:tavLst>
                                        <p:tav tm="0">
                                          <p:val>
                                            <p:fltVal val="0"/>
                                          </p:val>
                                        </p:tav>
                                        <p:tav tm="100000">
                                          <p:val>
                                            <p:strVal val="#ppt_w"/>
                                          </p:val>
                                        </p:tav>
                                      </p:tavLst>
                                    </p:anim>
                                    <p:anim calcmode="lin" valueType="num">
                                      <p:cBhvr>
                                        <p:cTn id="124" dur="2000" fill="hold"/>
                                        <p:tgtEl>
                                          <p:spTgt spid="19467"/>
                                        </p:tgtEl>
                                        <p:attrNameLst>
                                          <p:attrName>ppt_h</p:attrName>
                                        </p:attrNameLst>
                                      </p:cBhvr>
                                      <p:tavLst>
                                        <p:tav tm="0">
                                          <p:val>
                                            <p:fltVal val="0"/>
                                          </p:val>
                                        </p:tav>
                                        <p:tav tm="100000">
                                          <p:val>
                                            <p:strVal val="#ppt_h"/>
                                          </p:val>
                                        </p:tav>
                                      </p:tavLst>
                                    </p:anim>
                                    <p:animEffect transition="in" filter="fade">
                                      <p:cBhvr>
                                        <p:cTn id="125" dur="2000"/>
                                        <p:tgtEl>
                                          <p:spTgt spid="19467"/>
                                        </p:tgtEl>
                                      </p:cBhvr>
                                    </p:animEffect>
                                  </p:childTnLst>
                                </p:cTn>
                              </p:par>
                              <p:par>
                                <p:cTn id="126" presetID="53" presetClass="entr" presetSubtype="0" fill="hold" grpId="0" nodeType="withEffect">
                                  <p:stCondLst>
                                    <p:cond delay="0"/>
                                  </p:stCondLst>
                                  <p:childTnLst>
                                    <p:set>
                                      <p:cBhvr>
                                        <p:cTn id="127" dur="1" fill="hold">
                                          <p:stCondLst>
                                            <p:cond delay="0"/>
                                          </p:stCondLst>
                                        </p:cTn>
                                        <p:tgtEl>
                                          <p:spTgt spid="19472"/>
                                        </p:tgtEl>
                                        <p:attrNameLst>
                                          <p:attrName>style.visibility</p:attrName>
                                        </p:attrNameLst>
                                      </p:cBhvr>
                                      <p:to>
                                        <p:strVal val="visible"/>
                                      </p:to>
                                    </p:set>
                                    <p:anim calcmode="lin" valueType="num">
                                      <p:cBhvr>
                                        <p:cTn id="128" dur="2000" fill="hold"/>
                                        <p:tgtEl>
                                          <p:spTgt spid="19472"/>
                                        </p:tgtEl>
                                        <p:attrNameLst>
                                          <p:attrName>ppt_w</p:attrName>
                                        </p:attrNameLst>
                                      </p:cBhvr>
                                      <p:tavLst>
                                        <p:tav tm="0">
                                          <p:val>
                                            <p:fltVal val="0"/>
                                          </p:val>
                                        </p:tav>
                                        <p:tav tm="100000">
                                          <p:val>
                                            <p:strVal val="#ppt_w"/>
                                          </p:val>
                                        </p:tav>
                                      </p:tavLst>
                                    </p:anim>
                                    <p:anim calcmode="lin" valueType="num">
                                      <p:cBhvr>
                                        <p:cTn id="129" dur="2000" fill="hold"/>
                                        <p:tgtEl>
                                          <p:spTgt spid="19472"/>
                                        </p:tgtEl>
                                        <p:attrNameLst>
                                          <p:attrName>ppt_h</p:attrName>
                                        </p:attrNameLst>
                                      </p:cBhvr>
                                      <p:tavLst>
                                        <p:tav tm="0">
                                          <p:val>
                                            <p:fltVal val="0"/>
                                          </p:val>
                                        </p:tav>
                                        <p:tav tm="100000">
                                          <p:val>
                                            <p:strVal val="#ppt_h"/>
                                          </p:val>
                                        </p:tav>
                                      </p:tavLst>
                                    </p:anim>
                                    <p:animEffect transition="in" filter="fade">
                                      <p:cBhvr>
                                        <p:cTn id="130" dur="2000"/>
                                        <p:tgtEl>
                                          <p:spTgt spid="19472"/>
                                        </p:tgtEl>
                                      </p:cBhvr>
                                    </p:animEffect>
                                  </p:childTnLst>
                                </p:cTn>
                              </p:par>
                            </p:childTnLst>
                          </p:cTn>
                        </p:par>
                        <p:par>
                          <p:cTn id="131" fill="hold">
                            <p:stCondLst>
                              <p:cond delay="14000"/>
                            </p:stCondLst>
                            <p:childTnLst>
                              <p:par>
                                <p:cTn id="132" presetID="9" presetClass="exit" presetSubtype="0" fill="hold" grpId="1" nodeType="afterEffect">
                                  <p:stCondLst>
                                    <p:cond delay="0"/>
                                  </p:stCondLst>
                                  <p:childTnLst>
                                    <p:animEffect transition="out" filter="dissolve">
                                      <p:cBhvr>
                                        <p:cTn id="133" dur="1000"/>
                                        <p:tgtEl>
                                          <p:spTgt spid="19481"/>
                                        </p:tgtEl>
                                      </p:cBhvr>
                                    </p:animEffect>
                                    <p:set>
                                      <p:cBhvr>
                                        <p:cTn id="134" dur="1" fill="hold">
                                          <p:stCondLst>
                                            <p:cond delay="999"/>
                                          </p:stCondLst>
                                        </p:cTn>
                                        <p:tgtEl>
                                          <p:spTgt spid="19481"/>
                                        </p:tgtEl>
                                        <p:attrNameLst>
                                          <p:attrName>style.visibility</p:attrName>
                                        </p:attrNameLst>
                                      </p:cBhvr>
                                      <p:to>
                                        <p:strVal val="hidden"/>
                                      </p:to>
                                    </p:set>
                                  </p:childTnLst>
                                </p:cTn>
                              </p:par>
                              <p:par>
                                <p:cTn id="135" presetID="9" presetClass="exit" presetSubtype="0" fill="hold" grpId="1" nodeType="withEffect">
                                  <p:stCondLst>
                                    <p:cond delay="0"/>
                                  </p:stCondLst>
                                  <p:childTnLst>
                                    <p:animEffect transition="out" filter="dissolve">
                                      <p:cBhvr>
                                        <p:cTn id="136" dur="1000"/>
                                        <p:tgtEl>
                                          <p:spTgt spid="19478"/>
                                        </p:tgtEl>
                                      </p:cBhvr>
                                    </p:animEffect>
                                    <p:set>
                                      <p:cBhvr>
                                        <p:cTn id="137" dur="1" fill="hold">
                                          <p:stCondLst>
                                            <p:cond delay="999"/>
                                          </p:stCondLst>
                                        </p:cTn>
                                        <p:tgtEl>
                                          <p:spTgt spid="19478"/>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1000"/>
                                        <p:tgtEl>
                                          <p:spTgt spid="19474"/>
                                        </p:tgtEl>
                                      </p:cBhvr>
                                    </p:animEffect>
                                    <p:set>
                                      <p:cBhvr>
                                        <p:cTn id="140" dur="1" fill="hold">
                                          <p:stCondLst>
                                            <p:cond delay="999"/>
                                          </p:stCondLst>
                                        </p:cTn>
                                        <p:tgtEl>
                                          <p:spTgt spid="19474"/>
                                        </p:tgtEl>
                                        <p:attrNameLst>
                                          <p:attrName>style.visibility</p:attrName>
                                        </p:attrNameLst>
                                      </p:cBhvr>
                                      <p:to>
                                        <p:strVal val="hidden"/>
                                      </p:to>
                                    </p:set>
                                  </p:childTnLst>
                                </p:cTn>
                              </p:par>
                            </p:childTnLst>
                          </p:cTn>
                        </p:par>
                        <p:par>
                          <p:cTn id="141" fill="hold">
                            <p:stCondLst>
                              <p:cond delay="15000"/>
                            </p:stCondLst>
                            <p:childTnLst>
                              <p:par>
                                <p:cTn id="142" presetID="53" presetClass="entr" presetSubtype="0" fill="hold" grpId="0" nodeType="afterEffect">
                                  <p:stCondLst>
                                    <p:cond delay="0"/>
                                  </p:stCondLst>
                                  <p:childTnLst>
                                    <p:set>
                                      <p:cBhvr>
                                        <p:cTn id="143" dur="1" fill="hold">
                                          <p:stCondLst>
                                            <p:cond delay="0"/>
                                          </p:stCondLst>
                                        </p:cTn>
                                        <p:tgtEl>
                                          <p:spTgt spid="19479"/>
                                        </p:tgtEl>
                                        <p:attrNameLst>
                                          <p:attrName>style.visibility</p:attrName>
                                        </p:attrNameLst>
                                      </p:cBhvr>
                                      <p:to>
                                        <p:strVal val="visible"/>
                                      </p:to>
                                    </p:set>
                                    <p:anim calcmode="lin" valueType="num">
                                      <p:cBhvr>
                                        <p:cTn id="144" dur="1000" fill="hold"/>
                                        <p:tgtEl>
                                          <p:spTgt spid="19479"/>
                                        </p:tgtEl>
                                        <p:attrNameLst>
                                          <p:attrName>ppt_w</p:attrName>
                                        </p:attrNameLst>
                                      </p:cBhvr>
                                      <p:tavLst>
                                        <p:tav tm="0">
                                          <p:val>
                                            <p:fltVal val="0"/>
                                          </p:val>
                                        </p:tav>
                                        <p:tav tm="100000">
                                          <p:val>
                                            <p:strVal val="#ppt_w"/>
                                          </p:val>
                                        </p:tav>
                                      </p:tavLst>
                                    </p:anim>
                                    <p:anim calcmode="lin" valueType="num">
                                      <p:cBhvr>
                                        <p:cTn id="145" dur="1000" fill="hold"/>
                                        <p:tgtEl>
                                          <p:spTgt spid="19479"/>
                                        </p:tgtEl>
                                        <p:attrNameLst>
                                          <p:attrName>ppt_h</p:attrName>
                                        </p:attrNameLst>
                                      </p:cBhvr>
                                      <p:tavLst>
                                        <p:tav tm="0">
                                          <p:val>
                                            <p:fltVal val="0"/>
                                          </p:val>
                                        </p:tav>
                                        <p:tav tm="100000">
                                          <p:val>
                                            <p:strVal val="#ppt_h"/>
                                          </p:val>
                                        </p:tav>
                                      </p:tavLst>
                                    </p:anim>
                                    <p:animEffect transition="in" filter="fade">
                                      <p:cBhvr>
                                        <p:cTn id="146" dur="1000"/>
                                        <p:tgtEl>
                                          <p:spTgt spid="19479"/>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19468"/>
                                        </p:tgtEl>
                                        <p:attrNameLst>
                                          <p:attrName>style.visibility</p:attrName>
                                        </p:attrNameLst>
                                      </p:cBhvr>
                                      <p:to>
                                        <p:strVal val="visible"/>
                                      </p:to>
                                    </p:set>
                                    <p:anim calcmode="lin" valueType="num">
                                      <p:cBhvr>
                                        <p:cTn id="149" dur="2000" fill="hold"/>
                                        <p:tgtEl>
                                          <p:spTgt spid="19468"/>
                                        </p:tgtEl>
                                        <p:attrNameLst>
                                          <p:attrName>ppt_w</p:attrName>
                                        </p:attrNameLst>
                                      </p:cBhvr>
                                      <p:tavLst>
                                        <p:tav tm="0">
                                          <p:val>
                                            <p:fltVal val="0"/>
                                          </p:val>
                                        </p:tav>
                                        <p:tav tm="100000">
                                          <p:val>
                                            <p:strVal val="#ppt_w"/>
                                          </p:val>
                                        </p:tav>
                                      </p:tavLst>
                                    </p:anim>
                                    <p:anim calcmode="lin" valueType="num">
                                      <p:cBhvr>
                                        <p:cTn id="150" dur="2000" fill="hold"/>
                                        <p:tgtEl>
                                          <p:spTgt spid="19468"/>
                                        </p:tgtEl>
                                        <p:attrNameLst>
                                          <p:attrName>ppt_h</p:attrName>
                                        </p:attrNameLst>
                                      </p:cBhvr>
                                      <p:tavLst>
                                        <p:tav tm="0">
                                          <p:val>
                                            <p:fltVal val="0"/>
                                          </p:val>
                                        </p:tav>
                                        <p:tav tm="100000">
                                          <p:val>
                                            <p:strVal val="#ppt_h"/>
                                          </p:val>
                                        </p:tav>
                                      </p:tavLst>
                                    </p:anim>
                                    <p:animEffect transition="in" filter="fade">
                                      <p:cBhvr>
                                        <p:cTn id="151" dur="2000"/>
                                        <p:tgtEl>
                                          <p:spTgt spid="19468"/>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19473"/>
                                        </p:tgtEl>
                                        <p:attrNameLst>
                                          <p:attrName>style.visibility</p:attrName>
                                        </p:attrNameLst>
                                      </p:cBhvr>
                                      <p:to>
                                        <p:strVal val="visible"/>
                                      </p:to>
                                    </p:set>
                                    <p:anim calcmode="lin" valueType="num">
                                      <p:cBhvr>
                                        <p:cTn id="154" dur="2000" fill="hold"/>
                                        <p:tgtEl>
                                          <p:spTgt spid="19473"/>
                                        </p:tgtEl>
                                        <p:attrNameLst>
                                          <p:attrName>ppt_w</p:attrName>
                                        </p:attrNameLst>
                                      </p:cBhvr>
                                      <p:tavLst>
                                        <p:tav tm="0">
                                          <p:val>
                                            <p:fltVal val="0"/>
                                          </p:val>
                                        </p:tav>
                                        <p:tav tm="100000">
                                          <p:val>
                                            <p:strVal val="#ppt_w"/>
                                          </p:val>
                                        </p:tav>
                                      </p:tavLst>
                                    </p:anim>
                                    <p:anim calcmode="lin" valueType="num">
                                      <p:cBhvr>
                                        <p:cTn id="155" dur="2000" fill="hold"/>
                                        <p:tgtEl>
                                          <p:spTgt spid="19473"/>
                                        </p:tgtEl>
                                        <p:attrNameLst>
                                          <p:attrName>ppt_h</p:attrName>
                                        </p:attrNameLst>
                                      </p:cBhvr>
                                      <p:tavLst>
                                        <p:tav tm="0">
                                          <p:val>
                                            <p:fltVal val="0"/>
                                          </p:val>
                                        </p:tav>
                                        <p:tav tm="100000">
                                          <p:val>
                                            <p:strVal val="#ppt_h"/>
                                          </p:val>
                                        </p:tav>
                                      </p:tavLst>
                                    </p:anim>
                                    <p:animEffect transition="in" filter="fade">
                                      <p:cBhvr>
                                        <p:cTn id="156" dur="2000"/>
                                        <p:tgtEl>
                                          <p:spTgt spid="19473"/>
                                        </p:tgtEl>
                                      </p:cBhvr>
                                    </p:animEffect>
                                  </p:childTnLst>
                                </p:cTn>
                              </p:par>
                            </p:childTnLst>
                          </p:cTn>
                        </p:par>
                        <p:par>
                          <p:cTn id="157" fill="hold">
                            <p:stCondLst>
                              <p:cond delay="17000"/>
                            </p:stCondLst>
                            <p:childTnLst>
                              <p:par>
                                <p:cTn id="158" presetID="10" presetClass="exit" presetSubtype="0" fill="hold" grpId="1" nodeType="afterEffect">
                                  <p:stCondLst>
                                    <p:cond delay="0"/>
                                  </p:stCondLst>
                                  <p:childTnLst>
                                    <p:animEffect transition="out" filter="fade">
                                      <p:cBhvr>
                                        <p:cTn id="159" dur="2000"/>
                                        <p:tgtEl>
                                          <p:spTgt spid="19479"/>
                                        </p:tgtEl>
                                      </p:cBhvr>
                                    </p:animEffect>
                                    <p:set>
                                      <p:cBhvr>
                                        <p:cTn id="160" dur="1" fill="hold">
                                          <p:stCondLst>
                                            <p:cond delay="1999"/>
                                          </p:stCondLst>
                                        </p:cTn>
                                        <p:tgtEl>
                                          <p:spTgt spid="19479"/>
                                        </p:tgtEl>
                                        <p:attrNameLst>
                                          <p:attrName>style.visibility</p:attrName>
                                        </p:attrNameLst>
                                      </p:cBhvr>
                                      <p:to>
                                        <p:strVal val="hidden"/>
                                      </p:to>
                                    </p:set>
                                  </p:childTnLst>
                                </p:cTn>
                              </p:par>
                            </p:childTnLst>
                          </p:cTn>
                        </p:par>
                        <p:par>
                          <p:cTn id="161" fill="hold">
                            <p:stCondLst>
                              <p:cond delay="19000"/>
                            </p:stCondLst>
                            <p:childTnLst>
                              <p:par>
                                <p:cTn id="162" presetID="2" presetClass="entr" presetSubtype="4" fill="hold" grpId="0" nodeType="afterEffect">
                                  <p:stCondLst>
                                    <p:cond delay="0"/>
                                  </p:stCondLst>
                                  <p:childTnLst>
                                    <p:set>
                                      <p:cBhvr>
                                        <p:cTn id="163" dur="1" fill="hold">
                                          <p:stCondLst>
                                            <p:cond delay="0"/>
                                          </p:stCondLst>
                                        </p:cTn>
                                        <p:tgtEl>
                                          <p:spTgt spid="19484"/>
                                        </p:tgtEl>
                                        <p:attrNameLst>
                                          <p:attrName>style.visibility</p:attrName>
                                        </p:attrNameLst>
                                      </p:cBhvr>
                                      <p:to>
                                        <p:strVal val="visible"/>
                                      </p:to>
                                    </p:set>
                                    <p:anim calcmode="lin" valueType="num">
                                      <p:cBhvr additive="base">
                                        <p:cTn id="164" dur="2000" fill="hold"/>
                                        <p:tgtEl>
                                          <p:spTgt spid="19484"/>
                                        </p:tgtEl>
                                        <p:attrNameLst>
                                          <p:attrName>ppt_x</p:attrName>
                                        </p:attrNameLst>
                                      </p:cBhvr>
                                      <p:tavLst>
                                        <p:tav tm="0">
                                          <p:val>
                                            <p:strVal val="#ppt_x"/>
                                          </p:val>
                                        </p:tav>
                                        <p:tav tm="100000">
                                          <p:val>
                                            <p:strVal val="#ppt_x"/>
                                          </p:val>
                                        </p:tav>
                                      </p:tavLst>
                                    </p:anim>
                                    <p:anim calcmode="lin" valueType="num">
                                      <p:cBhvr additive="base">
                                        <p:cTn id="165" dur="2000" fill="hold"/>
                                        <p:tgtEl>
                                          <p:spTgt spid="19484"/>
                                        </p:tgtEl>
                                        <p:attrNameLst>
                                          <p:attrName>ppt_y</p:attrName>
                                        </p:attrNameLst>
                                      </p:cBhvr>
                                      <p:tavLst>
                                        <p:tav tm="0">
                                          <p:val>
                                            <p:strVal val="1+#ppt_h/2"/>
                                          </p:val>
                                        </p:tav>
                                        <p:tav tm="100000">
                                          <p:val>
                                            <p:strVal val="#ppt_y"/>
                                          </p:val>
                                        </p:tav>
                                      </p:tavLst>
                                    </p:anim>
                                  </p:childTnLst>
                                </p:cTn>
                              </p:par>
                            </p:childTnLst>
                          </p:cTn>
                        </p:par>
                        <p:par>
                          <p:cTn id="166" fill="hold">
                            <p:stCondLst>
                              <p:cond delay="21000"/>
                            </p:stCondLst>
                            <p:childTnLst>
                              <p:par>
                                <p:cTn id="167" presetID="2" presetClass="entr" presetSubtype="4" fill="hold" grpId="0" nodeType="afterEffect">
                                  <p:stCondLst>
                                    <p:cond delay="0"/>
                                  </p:stCondLst>
                                  <p:childTnLst>
                                    <p:set>
                                      <p:cBhvr>
                                        <p:cTn id="168" dur="1" fill="hold">
                                          <p:stCondLst>
                                            <p:cond delay="0"/>
                                          </p:stCondLst>
                                        </p:cTn>
                                        <p:tgtEl>
                                          <p:spTgt spid="19485"/>
                                        </p:tgtEl>
                                        <p:attrNameLst>
                                          <p:attrName>style.visibility</p:attrName>
                                        </p:attrNameLst>
                                      </p:cBhvr>
                                      <p:to>
                                        <p:strVal val="visible"/>
                                      </p:to>
                                    </p:set>
                                    <p:anim calcmode="lin" valueType="num">
                                      <p:cBhvr additive="base">
                                        <p:cTn id="169" dur="2000" fill="hold"/>
                                        <p:tgtEl>
                                          <p:spTgt spid="19485"/>
                                        </p:tgtEl>
                                        <p:attrNameLst>
                                          <p:attrName>ppt_x</p:attrName>
                                        </p:attrNameLst>
                                      </p:cBhvr>
                                      <p:tavLst>
                                        <p:tav tm="0">
                                          <p:val>
                                            <p:strVal val="#ppt_x"/>
                                          </p:val>
                                        </p:tav>
                                        <p:tav tm="100000">
                                          <p:val>
                                            <p:strVal val="#ppt_x"/>
                                          </p:val>
                                        </p:tav>
                                      </p:tavLst>
                                    </p:anim>
                                    <p:anim calcmode="lin" valueType="num">
                                      <p:cBhvr additive="base">
                                        <p:cTn id="170" dur="2000" fill="hold"/>
                                        <p:tgtEl>
                                          <p:spTgt spid="19485"/>
                                        </p:tgtEl>
                                        <p:attrNameLst>
                                          <p:attrName>ppt_y</p:attrName>
                                        </p:attrNameLst>
                                      </p:cBhvr>
                                      <p:tavLst>
                                        <p:tav tm="0">
                                          <p:val>
                                            <p:strVal val="1+#ppt_h/2"/>
                                          </p:val>
                                        </p:tav>
                                        <p:tav tm="100000">
                                          <p:val>
                                            <p:strVal val="#ppt_y"/>
                                          </p:val>
                                        </p:tav>
                                      </p:tavLst>
                                    </p:anim>
                                  </p:childTnLst>
                                </p:cTn>
                              </p:par>
                            </p:childTnLst>
                          </p:cTn>
                        </p:par>
                        <p:par>
                          <p:cTn id="171" fill="hold">
                            <p:stCondLst>
                              <p:cond delay="23000"/>
                            </p:stCondLst>
                            <p:childTnLst>
                              <p:par>
                                <p:cTn id="172" presetID="53" presetClass="entr" presetSubtype="0" fill="hold" grpId="0" nodeType="afterEffect">
                                  <p:stCondLst>
                                    <p:cond delay="0"/>
                                  </p:stCondLst>
                                  <p:childTnLst>
                                    <p:set>
                                      <p:cBhvr>
                                        <p:cTn id="173" dur="1" fill="hold">
                                          <p:stCondLst>
                                            <p:cond delay="0"/>
                                          </p:stCondLst>
                                        </p:cTn>
                                        <p:tgtEl>
                                          <p:spTgt spid="19475"/>
                                        </p:tgtEl>
                                        <p:attrNameLst>
                                          <p:attrName>style.visibility</p:attrName>
                                        </p:attrNameLst>
                                      </p:cBhvr>
                                      <p:to>
                                        <p:strVal val="visible"/>
                                      </p:to>
                                    </p:set>
                                    <p:anim calcmode="lin" valueType="num">
                                      <p:cBhvr>
                                        <p:cTn id="174" dur="2000" fill="hold"/>
                                        <p:tgtEl>
                                          <p:spTgt spid="19475"/>
                                        </p:tgtEl>
                                        <p:attrNameLst>
                                          <p:attrName>ppt_w</p:attrName>
                                        </p:attrNameLst>
                                      </p:cBhvr>
                                      <p:tavLst>
                                        <p:tav tm="0">
                                          <p:val>
                                            <p:fltVal val="0"/>
                                          </p:val>
                                        </p:tav>
                                        <p:tav tm="100000">
                                          <p:val>
                                            <p:strVal val="#ppt_w"/>
                                          </p:val>
                                        </p:tav>
                                      </p:tavLst>
                                    </p:anim>
                                    <p:anim calcmode="lin" valueType="num">
                                      <p:cBhvr>
                                        <p:cTn id="175" dur="2000" fill="hold"/>
                                        <p:tgtEl>
                                          <p:spTgt spid="19475"/>
                                        </p:tgtEl>
                                        <p:attrNameLst>
                                          <p:attrName>ppt_h</p:attrName>
                                        </p:attrNameLst>
                                      </p:cBhvr>
                                      <p:tavLst>
                                        <p:tav tm="0">
                                          <p:val>
                                            <p:fltVal val="0"/>
                                          </p:val>
                                        </p:tav>
                                        <p:tav tm="100000">
                                          <p:val>
                                            <p:strVal val="#ppt_h"/>
                                          </p:val>
                                        </p:tav>
                                      </p:tavLst>
                                    </p:anim>
                                    <p:animEffect transition="in" filter="fade">
                                      <p:cBhvr>
                                        <p:cTn id="176" dur="2000"/>
                                        <p:tgtEl>
                                          <p:spTgt spid="19475"/>
                                        </p:tgtEl>
                                      </p:cBhvr>
                                    </p:animEffect>
                                  </p:childTnLst>
                                </p:cTn>
                              </p:par>
                              <p:par>
                                <p:cTn id="177" presetID="53" presetClass="entr" presetSubtype="0" fill="hold" grpId="0" nodeType="withEffect">
                                  <p:stCondLst>
                                    <p:cond delay="0"/>
                                  </p:stCondLst>
                                  <p:childTnLst>
                                    <p:set>
                                      <p:cBhvr>
                                        <p:cTn id="178" dur="1" fill="hold">
                                          <p:stCondLst>
                                            <p:cond delay="0"/>
                                          </p:stCondLst>
                                        </p:cTn>
                                        <p:tgtEl>
                                          <p:spTgt spid="19476"/>
                                        </p:tgtEl>
                                        <p:attrNameLst>
                                          <p:attrName>style.visibility</p:attrName>
                                        </p:attrNameLst>
                                      </p:cBhvr>
                                      <p:to>
                                        <p:strVal val="visible"/>
                                      </p:to>
                                    </p:set>
                                    <p:anim calcmode="lin" valueType="num">
                                      <p:cBhvr>
                                        <p:cTn id="179" dur="2000" fill="hold"/>
                                        <p:tgtEl>
                                          <p:spTgt spid="19476"/>
                                        </p:tgtEl>
                                        <p:attrNameLst>
                                          <p:attrName>ppt_w</p:attrName>
                                        </p:attrNameLst>
                                      </p:cBhvr>
                                      <p:tavLst>
                                        <p:tav tm="0">
                                          <p:val>
                                            <p:fltVal val="0"/>
                                          </p:val>
                                        </p:tav>
                                        <p:tav tm="100000">
                                          <p:val>
                                            <p:strVal val="#ppt_w"/>
                                          </p:val>
                                        </p:tav>
                                      </p:tavLst>
                                    </p:anim>
                                    <p:anim calcmode="lin" valueType="num">
                                      <p:cBhvr>
                                        <p:cTn id="180" dur="2000" fill="hold"/>
                                        <p:tgtEl>
                                          <p:spTgt spid="19476"/>
                                        </p:tgtEl>
                                        <p:attrNameLst>
                                          <p:attrName>ppt_h</p:attrName>
                                        </p:attrNameLst>
                                      </p:cBhvr>
                                      <p:tavLst>
                                        <p:tav tm="0">
                                          <p:val>
                                            <p:fltVal val="0"/>
                                          </p:val>
                                        </p:tav>
                                        <p:tav tm="100000">
                                          <p:val>
                                            <p:strVal val="#ppt_h"/>
                                          </p:val>
                                        </p:tav>
                                      </p:tavLst>
                                    </p:anim>
                                    <p:animEffect transition="in" filter="fade">
                                      <p:cBhvr>
                                        <p:cTn id="181" dur="2000"/>
                                        <p:tgtEl>
                                          <p:spTgt spid="19476"/>
                                        </p:tgtEl>
                                      </p:cBhvr>
                                    </p:animEffect>
                                  </p:childTnLst>
                                </p:cTn>
                              </p:par>
                              <p:par>
                                <p:cTn id="182" presetID="53" presetClass="entr" presetSubtype="0" fill="hold" grpId="0" nodeType="withEffect">
                                  <p:stCondLst>
                                    <p:cond delay="0"/>
                                  </p:stCondLst>
                                  <p:childTnLst>
                                    <p:set>
                                      <p:cBhvr>
                                        <p:cTn id="183" dur="1" fill="hold">
                                          <p:stCondLst>
                                            <p:cond delay="0"/>
                                          </p:stCondLst>
                                        </p:cTn>
                                        <p:tgtEl>
                                          <p:spTgt spid="19469"/>
                                        </p:tgtEl>
                                        <p:attrNameLst>
                                          <p:attrName>style.visibility</p:attrName>
                                        </p:attrNameLst>
                                      </p:cBhvr>
                                      <p:to>
                                        <p:strVal val="visible"/>
                                      </p:to>
                                    </p:set>
                                    <p:anim calcmode="lin" valueType="num">
                                      <p:cBhvr>
                                        <p:cTn id="184" dur="2000" fill="hold"/>
                                        <p:tgtEl>
                                          <p:spTgt spid="19469"/>
                                        </p:tgtEl>
                                        <p:attrNameLst>
                                          <p:attrName>ppt_w</p:attrName>
                                        </p:attrNameLst>
                                      </p:cBhvr>
                                      <p:tavLst>
                                        <p:tav tm="0">
                                          <p:val>
                                            <p:fltVal val="0"/>
                                          </p:val>
                                        </p:tav>
                                        <p:tav tm="100000">
                                          <p:val>
                                            <p:strVal val="#ppt_w"/>
                                          </p:val>
                                        </p:tav>
                                      </p:tavLst>
                                    </p:anim>
                                    <p:anim calcmode="lin" valueType="num">
                                      <p:cBhvr>
                                        <p:cTn id="185" dur="2000" fill="hold"/>
                                        <p:tgtEl>
                                          <p:spTgt spid="19469"/>
                                        </p:tgtEl>
                                        <p:attrNameLst>
                                          <p:attrName>ppt_h</p:attrName>
                                        </p:attrNameLst>
                                      </p:cBhvr>
                                      <p:tavLst>
                                        <p:tav tm="0">
                                          <p:val>
                                            <p:fltVal val="0"/>
                                          </p:val>
                                        </p:tav>
                                        <p:tav tm="100000">
                                          <p:val>
                                            <p:strVal val="#ppt_h"/>
                                          </p:val>
                                        </p:tav>
                                      </p:tavLst>
                                    </p:anim>
                                    <p:animEffect transition="in" filter="fade">
                                      <p:cBhvr>
                                        <p:cTn id="186" dur="2000"/>
                                        <p:tgtEl>
                                          <p:spTgt spid="19469"/>
                                        </p:tgtEl>
                                      </p:cBhvr>
                                    </p:animEffect>
                                  </p:childTnLst>
                                </p:cTn>
                              </p:par>
                              <p:par>
                                <p:cTn id="187" presetID="53" presetClass="entr" presetSubtype="0" fill="hold" grpId="0" nodeType="withEffect">
                                  <p:stCondLst>
                                    <p:cond delay="0"/>
                                  </p:stCondLst>
                                  <p:childTnLst>
                                    <p:set>
                                      <p:cBhvr>
                                        <p:cTn id="188" dur="1" fill="hold">
                                          <p:stCondLst>
                                            <p:cond delay="0"/>
                                          </p:stCondLst>
                                        </p:cTn>
                                        <p:tgtEl>
                                          <p:spTgt spid="19471"/>
                                        </p:tgtEl>
                                        <p:attrNameLst>
                                          <p:attrName>style.visibility</p:attrName>
                                        </p:attrNameLst>
                                      </p:cBhvr>
                                      <p:to>
                                        <p:strVal val="visible"/>
                                      </p:to>
                                    </p:set>
                                    <p:anim calcmode="lin" valueType="num">
                                      <p:cBhvr>
                                        <p:cTn id="189" dur="2000" fill="hold"/>
                                        <p:tgtEl>
                                          <p:spTgt spid="19471"/>
                                        </p:tgtEl>
                                        <p:attrNameLst>
                                          <p:attrName>ppt_w</p:attrName>
                                        </p:attrNameLst>
                                      </p:cBhvr>
                                      <p:tavLst>
                                        <p:tav tm="0">
                                          <p:val>
                                            <p:fltVal val="0"/>
                                          </p:val>
                                        </p:tav>
                                        <p:tav tm="100000">
                                          <p:val>
                                            <p:strVal val="#ppt_w"/>
                                          </p:val>
                                        </p:tav>
                                      </p:tavLst>
                                    </p:anim>
                                    <p:anim calcmode="lin" valueType="num">
                                      <p:cBhvr>
                                        <p:cTn id="190" dur="2000" fill="hold"/>
                                        <p:tgtEl>
                                          <p:spTgt spid="19471"/>
                                        </p:tgtEl>
                                        <p:attrNameLst>
                                          <p:attrName>ppt_h</p:attrName>
                                        </p:attrNameLst>
                                      </p:cBhvr>
                                      <p:tavLst>
                                        <p:tav tm="0">
                                          <p:val>
                                            <p:fltVal val="0"/>
                                          </p:val>
                                        </p:tav>
                                        <p:tav tm="100000">
                                          <p:val>
                                            <p:strVal val="#ppt_h"/>
                                          </p:val>
                                        </p:tav>
                                      </p:tavLst>
                                    </p:anim>
                                    <p:animEffect transition="in" filter="fade">
                                      <p:cBhvr>
                                        <p:cTn id="191" dur="2000"/>
                                        <p:tgtEl>
                                          <p:spTgt spid="19471"/>
                                        </p:tgtEl>
                                      </p:cBhvr>
                                    </p:animEffect>
                                  </p:childTnLst>
                                </p:cTn>
                              </p:par>
                            </p:childTnLst>
                          </p:cTn>
                        </p:par>
                        <p:par>
                          <p:cTn id="192" fill="hold">
                            <p:stCondLst>
                              <p:cond delay="25000"/>
                            </p:stCondLst>
                            <p:childTnLst>
                              <p:par>
                                <p:cTn id="193" presetID="10" presetClass="exit" presetSubtype="0" fill="hold" grpId="1" nodeType="afterEffect">
                                  <p:stCondLst>
                                    <p:cond delay="0"/>
                                  </p:stCondLst>
                                  <p:childTnLst>
                                    <p:animEffect transition="out" filter="fade">
                                      <p:cBhvr>
                                        <p:cTn id="194" dur="2000"/>
                                        <p:tgtEl>
                                          <p:spTgt spid="19475"/>
                                        </p:tgtEl>
                                      </p:cBhvr>
                                    </p:animEffect>
                                    <p:set>
                                      <p:cBhvr>
                                        <p:cTn id="195" dur="1" fill="hold">
                                          <p:stCondLst>
                                            <p:cond delay="1999"/>
                                          </p:stCondLst>
                                        </p:cTn>
                                        <p:tgtEl>
                                          <p:spTgt spid="19475"/>
                                        </p:tgtEl>
                                        <p:attrNameLst>
                                          <p:attrName>style.visibility</p:attrName>
                                        </p:attrNameLst>
                                      </p:cBhvr>
                                      <p:to>
                                        <p:strVal val="hidden"/>
                                      </p:to>
                                    </p:set>
                                  </p:childTnLst>
                                </p:cTn>
                              </p:par>
                              <p:par>
                                <p:cTn id="196" presetID="10" presetClass="exit" presetSubtype="0" fill="hold" grpId="1" nodeType="withEffect">
                                  <p:stCondLst>
                                    <p:cond delay="0"/>
                                  </p:stCondLst>
                                  <p:childTnLst>
                                    <p:animEffect transition="out" filter="fade">
                                      <p:cBhvr>
                                        <p:cTn id="197" dur="1000"/>
                                        <p:tgtEl>
                                          <p:spTgt spid="19476"/>
                                        </p:tgtEl>
                                      </p:cBhvr>
                                    </p:animEffect>
                                    <p:set>
                                      <p:cBhvr>
                                        <p:cTn id="198" dur="1" fill="hold">
                                          <p:stCondLst>
                                            <p:cond delay="999"/>
                                          </p:stCondLst>
                                        </p:cTn>
                                        <p:tgtEl>
                                          <p:spTgt spid="19476"/>
                                        </p:tgtEl>
                                        <p:attrNameLst>
                                          <p:attrName>style.visibility</p:attrName>
                                        </p:attrNameLst>
                                      </p:cBhvr>
                                      <p:to>
                                        <p:strVal val="hidden"/>
                                      </p:to>
                                    </p:set>
                                  </p:childTnLst>
                                </p:cTn>
                              </p:par>
                            </p:childTnLst>
                          </p:cTn>
                        </p:par>
                        <p:par>
                          <p:cTn id="199" fill="hold">
                            <p:stCondLst>
                              <p:cond delay="27000"/>
                            </p:stCondLst>
                            <p:childTnLst>
                              <p:par>
                                <p:cTn id="200" presetID="53" presetClass="entr" presetSubtype="0" fill="hold" grpId="0" nodeType="afterEffect">
                                  <p:stCondLst>
                                    <p:cond delay="0"/>
                                  </p:stCondLst>
                                  <p:childTnLst>
                                    <p:set>
                                      <p:cBhvr>
                                        <p:cTn id="201" dur="1" fill="hold">
                                          <p:stCondLst>
                                            <p:cond delay="0"/>
                                          </p:stCondLst>
                                        </p:cTn>
                                        <p:tgtEl>
                                          <p:spTgt spid="19503"/>
                                        </p:tgtEl>
                                        <p:attrNameLst>
                                          <p:attrName>style.visibility</p:attrName>
                                        </p:attrNameLst>
                                      </p:cBhvr>
                                      <p:to>
                                        <p:strVal val="visible"/>
                                      </p:to>
                                    </p:set>
                                    <p:anim calcmode="lin" valueType="num">
                                      <p:cBhvr>
                                        <p:cTn id="202" dur="2000" fill="hold"/>
                                        <p:tgtEl>
                                          <p:spTgt spid="19503"/>
                                        </p:tgtEl>
                                        <p:attrNameLst>
                                          <p:attrName>ppt_w</p:attrName>
                                        </p:attrNameLst>
                                      </p:cBhvr>
                                      <p:tavLst>
                                        <p:tav tm="0">
                                          <p:val>
                                            <p:fltVal val="0"/>
                                          </p:val>
                                        </p:tav>
                                        <p:tav tm="100000">
                                          <p:val>
                                            <p:strVal val="#ppt_w"/>
                                          </p:val>
                                        </p:tav>
                                      </p:tavLst>
                                    </p:anim>
                                    <p:anim calcmode="lin" valueType="num">
                                      <p:cBhvr>
                                        <p:cTn id="203" dur="2000" fill="hold"/>
                                        <p:tgtEl>
                                          <p:spTgt spid="19503"/>
                                        </p:tgtEl>
                                        <p:attrNameLst>
                                          <p:attrName>ppt_h</p:attrName>
                                        </p:attrNameLst>
                                      </p:cBhvr>
                                      <p:tavLst>
                                        <p:tav tm="0">
                                          <p:val>
                                            <p:fltVal val="0"/>
                                          </p:val>
                                        </p:tav>
                                        <p:tav tm="100000">
                                          <p:val>
                                            <p:strVal val="#ppt_h"/>
                                          </p:val>
                                        </p:tav>
                                      </p:tavLst>
                                    </p:anim>
                                    <p:animEffect transition="in" filter="fade">
                                      <p:cBhvr>
                                        <p:cTn id="204" dur="2000"/>
                                        <p:tgtEl>
                                          <p:spTgt spid="19503"/>
                                        </p:tgtEl>
                                      </p:cBhvr>
                                    </p:animEffect>
                                  </p:childTnLst>
                                </p:cTn>
                              </p:par>
                              <p:par>
                                <p:cTn id="205" presetID="53" presetClass="entr" presetSubtype="0" fill="hold" grpId="0" nodeType="withEffect">
                                  <p:stCondLst>
                                    <p:cond delay="0"/>
                                  </p:stCondLst>
                                  <p:childTnLst>
                                    <p:set>
                                      <p:cBhvr>
                                        <p:cTn id="206" dur="1" fill="hold">
                                          <p:stCondLst>
                                            <p:cond delay="0"/>
                                          </p:stCondLst>
                                        </p:cTn>
                                        <p:tgtEl>
                                          <p:spTgt spid="19501"/>
                                        </p:tgtEl>
                                        <p:attrNameLst>
                                          <p:attrName>style.visibility</p:attrName>
                                        </p:attrNameLst>
                                      </p:cBhvr>
                                      <p:to>
                                        <p:strVal val="visible"/>
                                      </p:to>
                                    </p:set>
                                    <p:anim calcmode="lin" valueType="num">
                                      <p:cBhvr>
                                        <p:cTn id="207" dur="2000" fill="hold"/>
                                        <p:tgtEl>
                                          <p:spTgt spid="19501"/>
                                        </p:tgtEl>
                                        <p:attrNameLst>
                                          <p:attrName>ppt_w</p:attrName>
                                        </p:attrNameLst>
                                      </p:cBhvr>
                                      <p:tavLst>
                                        <p:tav tm="0">
                                          <p:val>
                                            <p:fltVal val="0"/>
                                          </p:val>
                                        </p:tav>
                                        <p:tav tm="100000">
                                          <p:val>
                                            <p:strVal val="#ppt_w"/>
                                          </p:val>
                                        </p:tav>
                                      </p:tavLst>
                                    </p:anim>
                                    <p:anim calcmode="lin" valueType="num">
                                      <p:cBhvr>
                                        <p:cTn id="208" dur="2000" fill="hold"/>
                                        <p:tgtEl>
                                          <p:spTgt spid="19501"/>
                                        </p:tgtEl>
                                        <p:attrNameLst>
                                          <p:attrName>ppt_h</p:attrName>
                                        </p:attrNameLst>
                                      </p:cBhvr>
                                      <p:tavLst>
                                        <p:tav tm="0">
                                          <p:val>
                                            <p:fltVal val="0"/>
                                          </p:val>
                                        </p:tav>
                                        <p:tav tm="100000">
                                          <p:val>
                                            <p:strVal val="#ppt_h"/>
                                          </p:val>
                                        </p:tav>
                                      </p:tavLst>
                                    </p:anim>
                                    <p:animEffect transition="in" filter="fade">
                                      <p:cBhvr>
                                        <p:cTn id="209" dur="2000"/>
                                        <p:tgtEl>
                                          <p:spTgt spid="19501"/>
                                        </p:tgtEl>
                                      </p:cBhvr>
                                    </p:animEffect>
                                  </p:childTnLst>
                                </p:cTn>
                              </p:par>
                              <p:par>
                                <p:cTn id="210" presetID="53" presetClass="entr" presetSubtype="0" fill="hold" grpId="0" nodeType="withEffect">
                                  <p:stCondLst>
                                    <p:cond delay="0"/>
                                  </p:stCondLst>
                                  <p:childTnLst>
                                    <p:set>
                                      <p:cBhvr>
                                        <p:cTn id="211" dur="1" fill="hold">
                                          <p:stCondLst>
                                            <p:cond delay="0"/>
                                          </p:stCondLst>
                                        </p:cTn>
                                        <p:tgtEl>
                                          <p:spTgt spid="19502"/>
                                        </p:tgtEl>
                                        <p:attrNameLst>
                                          <p:attrName>style.visibility</p:attrName>
                                        </p:attrNameLst>
                                      </p:cBhvr>
                                      <p:to>
                                        <p:strVal val="visible"/>
                                      </p:to>
                                    </p:set>
                                    <p:anim calcmode="lin" valueType="num">
                                      <p:cBhvr>
                                        <p:cTn id="212" dur="2000" fill="hold"/>
                                        <p:tgtEl>
                                          <p:spTgt spid="19502"/>
                                        </p:tgtEl>
                                        <p:attrNameLst>
                                          <p:attrName>ppt_w</p:attrName>
                                        </p:attrNameLst>
                                      </p:cBhvr>
                                      <p:tavLst>
                                        <p:tav tm="0">
                                          <p:val>
                                            <p:fltVal val="0"/>
                                          </p:val>
                                        </p:tav>
                                        <p:tav tm="100000">
                                          <p:val>
                                            <p:strVal val="#ppt_w"/>
                                          </p:val>
                                        </p:tav>
                                      </p:tavLst>
                                    </p:anim>
                                    <p:anim calcmode="lin" valueType="num">
                                      <p:cBhvr>
                                        <p:cTn id="213" dur="2000" fill="hold"/>
                                        <p:tgtEl>
                                          <p:spTgt spid="19502"/>
                                        </p:tgtEl>
                                        <p:attrNameLst>
                                          <p:attrName>ppt_h</p:attrName>
                                        </p:attrNameLst>
                                      </p:cBhvr>
                                      <p:tavLst>
                                        <p:tav tm="0">
                                          <p:val>
                                            <p:fltVal val="0"/>
                                          </p:val>
                                        </p:tav>
                                        <p:tav tm="100000">
                                          <p:val>
                                            <p:strVal val="#ppt_h"/>
                                          </p:val>
                                        </p:tav>
                                      </p:tavLst>
                                    </p:anim>
                                    <p:animEffect transition="in" filter="fade">
                                      <p:cBhvr>
                                        <p:cTn id="214" dur="2000"/>
                                        <p:tgtEl>
                                          <p:spTgt spid="19502"/>
                                        </p:tgtEl>
                                      </p:cBhvr>
                                    </p:animEffect>
                                  </p:childTnLst>
                                </p:cTn>
                              </p:par>
                            </p:childTnLst>
                          </p:cTn>
                        </p:par>
                        <p:par>
                          <p:cTn id="215" fill="hold">
                            <p:stCondLst>
                              <p:cond delay="29000"/>
                            </p:stCondLst>
                            <p:childTnLst>
                              <p:par>
                                <p:cTn id="216" presetID="10" presetClass="exit" presetSubtype="0" fill="hold" grpId="1" nodeType="afterEffect">
                                  <p:stCondLst>
                                    <p:cond delay="0"/>
                                  </p:stCondLst>
                                  <p:childTnLst>
                                    <p:animEffect transition="out" filter="fade">
                                      <p:cBhvr>
                                        <p:cTn id="217" dur="2000"/>
                                        <p:tgtEl>
                                          <p:spTgt spid="19503"/>
                                        </p:tgtEl>
                                      </p:cBhvr>
                                    </p:animEffect>
                                    <p:set>
                                      <p:cBhvr>
                                        <p:cTn id="218" dur="1" fill="hold">
                                          <p:stCondLst>
                                            <p:cond delay="1999"/>
                                          </p:stCondLst>
                                        </p:cTn>
                                        <p:tgtEl>
                                          <p:spTgt spid="19503"/>
                                        </p:tgtEl>
                                        <p:attrNameLst>
                                          <p:attrName>style.visibility</p:attrName>
                                        </p:attrNameLst>
                                      </p:cBhvr>
                                      <p:to>
                                        <p:strVal val="hidden"/>
                                      </p:to>
                                    </p:set>
                                  </p:childTnLst>
                                </p:cTn>
                              </p:par>
                            </p:childTnLst>
                          </p:cTn>
                        </p:par>
                        <p:par>
                          <p:cTn id="219" fill="hold">
                            <p:stCondLst>
                              <p:cond delay="31000"/>
                            </p:stCondLst>
                            <p:childTnLst>
                              <p:par>
                                <p:cTn id="220" presetID="53" presetClass="entr" presetSubtype="0" fill="hold" grpId="0" nodeType="afterEffect">
                                  <p:stCondLst>
                                    <p:cond delay="0"/>
                                  </p:stCondLst>
                                  <p:childTnLst>
                                    <p:set>
                                      <p:cBhvr>
                                        <p:cTn id="221" dur="1" fill="hold">
                                          <p:stCondLst>
                                            <p:cond delay="0"/>
                                          </p:stCondLst>
                                        </p:cTn>
                                        <p:tgtEl>
                                          <p:spTgt spid="19513"/>
                                        </p:tgtEl>
                                        <p:attrNameLst>
                                          <p:attrName>style.visibility</p:attrName>
                                        </p:attrNameLst>
                                      </p:cBhvr>
                                      <p:to>
                                        <p:strVal val="visible"/>
                                      </p:to>
                                    </p:set>
                                    <p:anim calcmode="lin" valueType="num">
                                      <p:cBhvr>
                                        <p:cTn id="222" dur="2000" fill="hold"/>
                                        <p:tgtEl>
                                          <p:spTgt spid="19513"/>
                                        </p:tgtEl>
                                        <p:attrNameLst>
                                          <p:attrName>ppt_w</p:attrName>
                                        </p:attrNameLst>
                                      </p:cBhvr>
                                      <p:tavLst>
                                        <p:tav tm="0">
                                          <p:val>
                                            <p:fltVal val="0"/>
                                          </p:val>
                                        </p:tav>
                                        <p:tav tm="100000">
                                          <p:val>
                                            <p:strVal val="#ppt_w"/>
                                          </p:val>
                                        </p:tav>
                                      </p:tavLst>
                                    </p:anim>
                                    <p:anim calcmode="lin" valueType="num">
                                      <p:cBhvr>
                                        <p:cTn id="223" dur="2000" fill="hold"/>
                                        <p:tgtEl>
                                          <p:spTgt spid="19513"/>
                                        </p:tgtEl>
                                        <p:attrNameLst>
                                          <p:attrName>ppt_h</p:attrName>
                                        </p:attrNameLst>
                                      </p:cBhvr>
                                      <p:tavLst>
                                        <p:tav tm="0">
                                          <p:val>
                                            <p:fltVal val="0"/>
                                          </p:val>
                                        </p:tav>
                                        <p:tav tm="100000">
                                          <p:val>
                                            <p:strVal val="#ppt_h"/>
                                          </p:val>
                                        </p:tav>
                                      </p:tavLst>
                                    </p:anim>
                                    <p:animEffect transition="in" filter="fade">
                                      <p:cBhvr>
                                        <p:cTn id="224" dur="2000"/>
                                        <p:tgtEl>
                                          <p:spTgt spid="19513"/>
                                        </p:tgtEl>
                                      </p:cBhvr>
                                    </p:animEffect>
                                  </p:childTnLst>
                                </p:cTn>
                              </p:par>
                              <p:par>
                                <p:cTn id="225" presetID="53" presetClass="entr" presetSubtype="0" fill="hold" grpId="0" nodeType="withEffect">
                                  <p:stCondLst>
                                    <p:cond delay="0"/>
                                  </p:stCondLst>
                                  <p:childTnLst>
                                    <p:set>
                                      <p:cBhvr>
                                        <p:cTn id="226" dur="1" fill="hold">
                                          <p:stCondLst>
                                            <p:cond delay="0"/>
                                          </p:stCondLst>
                                        </p:cTn>
                                        <p:tgtEl>
                                          <p:spTgt spid="19514"/>
                                        </p:tgtEl>
                                        <p:attrNameLst>
                                          <p:attrName>style.visibility</p:attrName>
                                        </p:attrNameLst>
                                      </p:cBhvr>
                                      <p:to>
                                        <p:strVal val="visible"/>
                                      </p:to>
                                    </p:set>
                                    <p:anim calcmode="lin" valueType="num">
                                      <p:cBhvr>
                                        <p:cTn id="227" dur="2000" fill="hold"/>
                                        <p:tgtEl>
                                          <p:spTgt spid="19514"/>
                                        </p:tgtEl>
                                        <p:attrNameLst>
                                          <p:attrName>ppt_w</p:attrName>
                                        </p:attrNameLst>
                                      </p:cBhvr>
                                      <p:tavLst>
                                        <p:tav tm="0">
                                          <p:val>
                                            <p:fltVal val="0"/>
                                          </p:val>
                                        </p:tav>
                                        <p:tav tm="100000">
                                          <p:val>
                                            <p:strVal val="#ppt_w"/>
                                          </p:val>
                                        </p:tav>
                                      </p:tavLst>
                                    </p:anim>
                                    <p:anim calcmode="lin" valueType="num">
                                      <p:cBhvr>
                                        <p:cTn id="228" dur="2000" fill="hold"/>
                                        <p:tgtEl>
                                          <p:spTgt spid="19514"/>
                                        </p:tgtEl>
                                        <p:attrNameLst>
                                          <p:attrName>ppt_h</p:attrName>
                                        </p:attrNameLst>
                                      </p:cBhvr>
                                      <p:tavLst>
                                        <p:tav tm="0">
                                          <p:val>
                                            <p:fltVal val="0"/>
                                          </p:val>
                                        </p:tav>
                                        <p:tav tm="100000">
                                          <p:val>
                                            <p:strVal val="#ppt_h"/>
                                          </p:val>
                                        </p:tav>
                                      </p:tavLst>
                                    </p:anim>
                                    <p:animEffect transition="in" filter="fade">
                                      <p:cBhvr>
                                        <p:cTn id="229" dur="2000"/>
                                        <p:tgtEl>
                                          <p:spTgt spid="19514"/>
                                        </p:tgtEl>
                                      </p:cBhvr>
                                    </p:animEffect>
                                  </p:childTnLst>
                                </p:cTn>
                              </p:par>
                              <p:par>
                                <p:cTn id="230" presetID="53" presetClass="entr" presetSubtype="0" fill="hold" grpId="0" nodeType="withEffect">
                                  <p:stCondLst>
                                    <p:cond delay="0"/>
                                  </p:stCondLst>
                                  <p:childTnLst>
                                    <p:set>
                                      <p:cBhvr>
                                        <p:cTn id="231" dur="1" fill="hold">
                                          <p:stCondLst>
                                            <p:cond delay="0"/>
                                          </p:stCondLst>
                                        </p:cTn>
                                        <p:tgtEl>
                                          <p:spTgt spid="19511"/>
                                        </p:tgtEl>
                                        <p:attrNameLst>
                                          <p:attrName>style.visibility</p:attrName>
                                        </p:attrNameLst>
                                      </p:cBhvr>
                                      <p:to>
                                        <p:strVal val="visible"/>
                                      </p:to>
                                    </p:set>
                                    <p:anim calcmode="lin" valueType="num">
                                      <p:cBhvr>
                                        <p:cTn id="232" dur="2000" fill="hold"/>
                                        <p:tgtEl>
                                          <p:spTgt spid="19511"/>
                                        </p:tgtEl>
                                        <p:attrNameLst>
                                          <p:attrName>ppt_w</p:attrName>
                                        </p:attrNameLst>
                                      </p:cBhvr>
                                      <p:tavLst>
                                        <p:tav tm="0">
                                          <p:val>
                                            <p:fltVal val="0"/>
                                          </p:val>
                                        </p:tav>
                                        <p:tav tm="100000">
                                          <p:val>
                                            <p:strVal val="#ppt_w"/>
                                          </p:val>
                                        </p:tav>
                                      </p:tavLst>
                                    </p:anim>
                                    <p:anim calcmode="lin" valueType="num">
                                      <p:cBhvr>
                                        <p:cTn id="233" dur="2000" fill="hold"/>
                                        <p:tgtEl>
                                          <p:spTgt spid="19511"/>
                                        </p:tgtEl>
                                        <p:attrNameLst>
                                          <p:attrName>ppt_h</p:attrName>
                                        </p:attrNameLst>
                                      </p:cBhvr>
                                      <p:tavLst>
                                        <p:tav tm="0">
                                          <p:val>
                                            <p:fltVal val="0"/>
                                          </p:val>
                                        </p:tav>
                                        <p:tav tm="100000">
                                          <p:val>
                                            <p:strVal val="#ppt_h"/>
                                          </p:val>
                                        </p:tav>
                                      </p:tavLst>
                                    </p:anim>
                                    <p:animEffect transition="in" filter="fade">
                                      <p:cBhvr>
                                        <p:cTn id="234" dur="2000"/>
                                        <p:tgtEl>
                                          <p:spTgt spid="19511"/>
                                        </p:tgtEl>
                                      </p:cBhvr>
                                    </p:animEffect>
                                  </p:childTnLst>
                                </p:cTn>
                              </p:par>
                              <p:par>
                                <p:cTn id="235" presetID="53" presetClass="entr" presetSubtype="0" fill="hold" grpId="0" nodeType="withEffect">
                                  <p:stCondLst>
                                    <p:cond delay="0"/>
                                  </p:stCondLst>
                                  <p:childTnLst>
                                    <p:set>
                                      <p:cBhvr>
                                        <p:cTn id="236" dur="1" fill="hold">
                                          <p:stCondLst>
                                            <p:cond delay="0"/>
                                          </p:stCondLst>
                                        </p:cTn>
                                        <p:tgtEl>
                                          <p:spTgt spid="19512"/>
                                        </p:tgtEl>
                                        <p:attrNameLst>
                                          <p:attrName>style.visibility</p:attrName>
                                        </p:attrNameLst>
                                      </p:cBhvr>
                                      <p:to>
                                        <p:strVal val="visible"/>
                                      </p:to>
                                    </p:set>
                                    <p:anim calcmode="lin" valueType="num">
                                      <p:cBhvr>
                                        <p:cTn id="237" dur="2000" fill="hold"/>
                                        <p:tgtEl>
                                          <p:spTgt spid="19512"/>
                                        </p:tgtEl>
                                        <p:attrNameLst>
                                          <p:attrName>ppt_w</p:attrName>
                                        </p:attrNameLst>
                                      </p:cBhvr>
                                      <p:tavLst>
                                        <p:tav tm="0">
                                          <p:val>
                                            <p:fltVal val="0"/>
                                          </p:val>
                                        </p:tav>
                                        <p:tav tm="100000">
                                          <p:val>
                                            <p:strVal val="#ppt_w"/>
                                          </p:val>
                                        </p:tav>
                                      </p:tavLst>
                                    </p:anim>
                                    <p:anim calcmode="lin" valueType="num">
                                      <p:cBhvr>
                                        <p:cTn id="238" dur="2000" fill="hold"/>
                                        <p:tgtEl>
                                          <p:spTgt spid="19512"/>
                                        </p:tgtEl>
                                        <p:attrNameLst>
                                          <p:attrName>ppt_h</p:attrName>
                                        </p:attrNameLst>
                                      </p:cBhvr>
                                      <p:tavLst>
                                        <p:tav tm="0">
                                          <p:val>
                                            <p:fltVal val="0"/>
                                          </p:val>
                                        </p:tav>
                                        <p:tav tm="100000">
                                          <p:val>
                                            <p:strVal val="#ppt_h"/>
                                          </p:val>
                                        </p:tav>
                                      </p:tavLst>
                                    </p:anim>
                                    <p:animEffect transition="in" filter="fade">
                                      <p:cBhvr>
                                        <p:cTn id="239" dur="2000"/>
                                        <p:tgtEl>
                                          <p:spTgt spid="19512"/>
                                        </p:tgtEl>
                                      </p:cBhvr>
                                    </p:animEffect>
                                  </p:childTnLst>
                                </p:cTn>
                              </p:par>
                              <p:par>
                                <p:cTn id="240" presetID="53" presetClass="entr" presetSubtype="0" fill="hold" nodeType="withEffect">
                                  <p:stCondLst>
                                    <p:cond delay="0"/>
                                  </p:stCondLst>
                                  <p:childTnLst>
                                    <p:set>
                                      <p:cBhvr>
                                        <p:cTn id="241" dur="1" fill="hold">
                                          <p:stCondLst>
                                            <p:cond delay="0"/>
                                          </p:stCondLst>
                                        </p:cTn>
                                        <p:tgtEl>
                                          <p:spTgt spid="46"/>
                                        </p:tgtEl>
                                        <p:attrNameLst>
                                          <p:attrName>style.visibility</p:attrName>
                                        </p:attrNameLst>
                                      </p:cBhvr>
                                      <p:to>
                                        <p:strVal val="visible"/>
                                      </p:to>
                                    </p:set>
                                    <p:anim calcmode="lin" valueType="num">
                                      <p:cBhvr>
                                        <p:cTn id="242" dur="2000" fill="hold"/>
                                        <p:tgtEl>
                                          <p:spTgt spid="46"/>
                                        </p:tgtEl>
                                        <p:attrNameLst>
                                          <p:attrName>ppt_w</p:attrName>
                                        </p:attrNameLst>
                                      </p:cBhvr>
                                      <p:tavLst>
                                        <p:tav tm="0">
                                          <p:val>
                                            <p:fltVal val="0"/>
                                          </p:val>
                                        </p:tav>
                                        <p:tav tm="100000">
                                          <p:val>
                                            <p:strVal val="#ppt_w"/>
                                          </p:val>
                                        </p:tav>
                                      </p:tavLst>
                                    </p:anim>
                                    <p:anim calcmode="lin" valueType="num">
                                      <p:cBhvr>
                                        <p:cTn id="243" dur="2000" fill="hold"/>
                                        <p:tgtEl>
                                          <p:spTgt spid="46"/>
                                        </p:tgtEl>
                                        <p:attrNameLst>
                                          <p:attrName>ppt_h</p:attrName>
                                        </p:attrNameLst>
                                      </p:cBhvr>
                                      <p:tavLst>
                                        <p:tav tm="0">
                                          <p:val>
                                            <p:fltVal val="0"/>
                                          </p:val>
                                        </p:tav>
                                        <p:tav tm="100000">
                                          <p:val>
                                            <p:strVal val="#ppt_h"/>
                                          </p:val>
                                        </p:tav>
                                      </p:tavLst>
                                    </p:anim>
                                    <p:animEffect transition="in" filter="fade">
                                      <p:cBhvr>
                                        <p:cTn id="244" dur="2000"/>
                                        <p:tgtEl>
                                          <p:spTgt spid="46"/>
                                        </p:tgtEl>
                                      </p:cBhvr>
                                    </p:animEffect>
                                  </p:childTnLst>
                                </p:cTn>
                              </p:par>
                              <p:par>
                                <p:cTn id="245" presetID="53" presetClass="entr" presetSubtype="0" fill="hold" grpId="0" nodeType="withEffect">
                                  <p:stCondLst>
                                    <p:cond delay="0"/>
                                  </p:stCondLst>
                                  <p:childTnLst>
                                    <p:set>
                                      <p:cBhvr>
                                        <p:cTn id="246" dur="1" fill="hold">
                                          <p:stCondLst>
                                            <p:cond delay="0"/>
                                          </p:stCondLst>
                                        </p:cTn>
                                        <p:tgtEl>
                                          <p:spTgt spid="47"/>
                                        </p:tgtEl>
                                        <p:attrNameLst>
                                          <p:attrName>style.visibility</p:attrName>
                                        </p:attrNameLst>
                                      </p:cBhvr>
                                      <p:to>
                                        <p:strVal val="visible"/>
                                      </p:to>
                                    </p:set>
                                    <p:anim calcmode="lin" valueType="num">
                                      <p:cBhvr>
                                        <p:cTn id="247" dur="2000" fill="hold"/>
                                        <p:tgtEl>
                                          <p:spTgt spid="47"/>
                                        </p:tgtEl>
                                        <p:attrNameLst>
                                          <p:attrName>ppt_w</p:attrName>
                                        </p:attrNameLst>
                                      </p:cBhvr>
                                      <p:tavLst>
                                        <p:tav tm="0">
                                          <p:val>
                                            <p:fltVal val="0"/>
                                          </p:val>
                                        </p:tav>
                                        <p:tav tm="100000">
                                          <p:val>
                                            <p:strVal val="#ppt_w"/>
                                          </p:val>
                                        </p:tav>
                                      </p:tavLst>
                                    </p:anim>
                                    <p:anim calcmode="lin" valueType="num">
                                      <p:cBhvr>
                                        <p:cTn id="248" dur="2000" fill="hold"/>
                                        <p:tgtEl>
                                          <p:spTgt spid="47"/>
                                        </p:tgtEl>
                                        <p:attrNameLst>
                                          <p:attrName>ppt_h</p:attrName>
                                        </p:attrNameLst>
                                      </p:cBhvr>
                                      <p:tavLst>
                                        <p:tav tm="0">
                                          <p:val>
                                            <p:fltVal val="0"/>
                                          </p:val>
                                        </p:tav>
                                        <p:tav tm="100000">
                                          <p:val>
                                            <p:strVal val="#ppt_h"/>
                                          </p:val>
                                        </p:tav>
                                      </p:tavLst>
                                    </p:anim>
                                    <p:animEffect transition="in" filter="fade">
                                      <p:cBhvr>
                                        <p:cTn id="249" dur="2000"/>
                                        <p:tgtEl>
                                          <p:spTgt spid="47"/>
                                        </p:tgtEl>
                                      </p:cBhvr>
                                    </p:animEffect>
                                  </p:childTnLst>
                                </p:cTn>
                              </p:par>
                            </p:childTnLst>
                          </p:cTn>
                        </p:par>
                        <p:par>
                          <p:cTn id="250" fill="hold">
                            <p:stCondLst>
                              <p:cond delay="33000"/>
                            </p:stCondLst>
                            <p:childTnLst>
                              <p:par>
                                <p:cTn id="251" presetID="10" presetClass="exit" presetSubtype="0" fill="hold" grpId="1" nodeType="afterEffect">
                                  <p:stCondLst>
                                    <p:cond delay="0"/>
                                  </p:stCondLst>
                                  <p:childTnLst>
                                    <p:animEffect transition="out" filter="fade">
                                      <p:cBhvr>
                                        <p:cTn id="252" dur="2000"/>
                                        <p:tgtEl>
                                          <p:spTgt spid="19514"/>
                                        </p:tgtEl>
                                      </p:cBhvr>
                                    </p:animEffect>
                                    <p:set>
                                      <p:cBhvr>
                                        <p:cTn id="253" dur="1" fill="hold">
                                          <p:stCondLst>
                                            <p:cond delay="1999"/>
                                          </p:stCondLst>
                                        </p:cTn>
                                        <p:tgtEl>
                                          <p:spTgt spid="19514"/>
                                        </p:tgtEl>
                                        <p:attrNameLst>
                                          <p:attrName>style.visibility</p:attrName>
                                        </p:attrNameLst>
                                      </p:cBhvr>
                                      <p:to>
                                        <p:strVal val="hidden"/>
                                      </p:to>
                                    </p:set>
                                  </p:childTnLst>
                                </p:cTn>
                              </p:par>
                              <p:par>
                                <p:cTn id="254" presetID="10" presetClass="exit" presetSubtype="0" fill="hold" grpId="1" nodeType="withEffect">
                                  <p:stCondLst>
                                    <p:cond delay="0"/>
                                  </p:stCondLst>
                                  <p:childTnLst>
                                    <p:animEffect transition="out" filter="fade">
                                      <p:cBhvr>
                                        <p:cTn id="255" dur="1000"/>
                                        <p:tgtEl>
                                          <p:spTgt spid="19513"/>
                                        </p:tgtEl>
                                      </p:cBhvr>
                                    </p:animEffect>
                                    <p:set>
                                      <p:cBhvr>
                                        <p:cTn id="256" dur="1" fill="hold">
                                          <p:stCondLst>
                                            <p:cond delay="999"/>
                                          </p:stCondLst>
                                        </p:cTn>
                                        <p:tgtEl>
                                          <p:spTgt spid="19513"/>
                                        </p:tgtEl>
                                        <p:attrNameLst>
                                          <p:attrName>style.visibility</p:attrName>
                                        </p:attrNameLst>
                                      </p:cBhvr>
                                      <p:to>
                                        <p:strVal val="hidden"/>
                                      </p:to>
                                    </p:set>
                                  </p:childTnLst>
                                </p:cTn>
                              </p:par>
                            </p:childTnLst>
                          </p:cTn>
                        </p:par>
                        <p:par>
                          <p:cTn id="257" fill="hold">
                            <p:stCondLst>
                              <p:cond delay="35000"/>
                            </p:stCondLst>
                            <p:childTnLst>
                              <p:par>
                                <p:cTn id="258" presetID="53" presetClass="entr" presetSubtype="0" fill="hold" grpId="0" nodeType="afterEffect">
                                  <p:stCondLst>
                                    <p:cond delay="0"/>
                                  </p:stCondLst>
                                  <p:childTnLst>
                                    <p:set>
                                      <p:cBhvr>
                                        <p:cTn id="259" dur="1" fill="hold">
                                          <p:stCondLst>
                                            <p:cond delay="0"/>
                                          </p:stCondLst>
                                        </p:cTn>
                                        <p:tgtEl>
                                          <p:spTgt spid="42"/>
                                        </p:tgtEl>
                                        <p:attrNameLst>
                                          <p:attrName>style.visibility</p:attrName>
                                        </p:attrNameLst>
                                      </p:cBhvr>
                                      <p:to>
                                        <p:strVal val="visible"/>
                                      </p:to>
                                    </p:set>
                                    <p:anim calcmode="lin" valueType="num">
                                      <p:cBhvr>
                                        <p:cTn id="260" dur="2000" fill="hold"/>
                                        <p:tgtEl>
                                          <p:spTgt spid="42"/>
                                        </p:tgtEl>
                                        <p:attrNameLst>
                                          <p:attrName>ppt_w</p:attrName>
                                        </p:attrNameLst>
                                      </p:cBhvr>
                                      <p:tavLst>
                                        <p:tav tm="0">
                                          <p:val>
                                            <p:fltVal val="0"/>
                                          </p:val>
                                        </p:tav>
                                        <p:tav tm="100000">
                                          <p:val>
                                            <p:strVal val="#ppt_w"/>
                                          </p:val>
                                        </p:tav>
                                      </p:tavLst>
                                    </p:anim>
                                    <p:anim calcmode="lin" valueType="num">
                                      <p:cBhvr>
                                        <p:cTn id="261" dur="2000" fill="hold"/>
                                        <p:tgtEl>
                                          <p:spTgt spid="42"/>
                                        </p:tgtEl>
                                        <p:attrNameLst>
                                          <p:attrName>ppt_h</p:attrName>
                                        </p:attrNameLst>
                                      </p:cBhvr>
                                      <p:tavLst>
                                        <p:tav tm="0">
                                          <p:val>
                                            <p:fltVal val="0"/>
                                          </p:val>
                                        </p:tav>
                                        <p:tav tm="100000">
                                          <p:val>
                                            <p:strVal val="#ppt_h"/>
                                          </p:val>
                                        </p:tav>
                                      </p:tavLst>
                                    </p:anim>
                                    <p:animEffect transition="in" filter="fade">
                                      <p:cBhvr>
                                        <p:cTn id="262" dur="2000"/>
                                        <p:tgtEl>
                                          <p:spTgt spid="42"/>
                                        </p:tgtEl>
                                      </p:cBhvr>
                                    </p:animEffect>
                                  </p:childTnLst>
                                </p:cTn>
                              </p:par>
                              <p:par>
                                <p:cTn id="263" presetID="53" presetClass="entr" presetSubtype="0" fill="hold" grpId="0" nodeType="withEffect">
                                  <p:stCondLst>
                                    <p:cond delay="0"/>
                                  </p:stCondLst>
                                  <p:childTnLst>
                                    <p:set>
                                      <p:cBhvr>
                                        <p:cTn id="264" dur="1" fill="hold">
                                          <p:stCondLst>
                                            <p:cond delay="0"/>
                                          </p:stCondLst>
                                        </p:cTn>
                                        <p:tgtEl>
                                          <p:spTgt spid="43"/>
                                        </p:tgtEl>
                                        <p:attrNameLst>
                                          <p:attrName>style.visibility</p:attrName>
                                        </p:attrNameLst>
                                      </p:cBhvr>
                                      <p:to>
                                        <p:strVal val="visible"/>
                                      </p:to>
                                    </p:set>
                                    <p:anim calcmode="lin" valueType="num">
                                      <p:cBhvr>
                                        <p:cTn id="265" dur="2000" fill="hold"/>
                                        <p:tgtEl>
                                          <p:spTgt spid="43"/>
                                        </p:tgtEl>
                                        <p:attrNameLst>
                                          <p:attrName>ppt_w</p:attrName>
                                        </p:attrNameLst>
                                      </p:cBhvr>
                                      <p:tavLst>
                                        <p:tav tm="0">
                                          <p:val>
                                            <p:fltVal val="0"/>
                                          </p:val>
                                        </p:tav>
                                        <p:tav tm="100000">
                                          <p:val>
                                            <p:strVal val="#ppt_w"/>
                                          </p:val>
                                        </p:tav>
                                      </p:tavLst>
                                    </p:anim>
                                    <p:anim calcmode="lin" valueType="num">
                                      <p:cBhvr>
                                        <p:cTn id="266" dur="2000" fill="hold"/>
                                        <p:tgtEl>
                                          <p:spTgt spid="43"/>
                                        </p:tgtEl>
                                        <p:attrNameLst>
                                          <p:attrName>ppt_h</p:attrName>
                                        </p:attrNameLst>
                                      </p:cBhvr>
                                      <p:tavLst>
                                        <p:tav tm="0">
                                          <p:val>
                                            <p:fltVal val="0"/>
                                          </p:val>
                                        </p:tav>
                                        <p:tav tm="100000">
                                          <p:val>
                                            <p:strVal val="#ppt_h"/>
                                          </p:val>
                                        </p:tav>
                                      </p:tavLst>
                                    </p:anim>
                                    <p:animEffect transition="in" filter="fade">
                                      <p:cBhvr>
                                        <p:cTn id="267" dur="2000"/>
                                        <p:tgtEl>
                                          <p:spTgt spid="43"/>
                                        </p:tgtEl>
                                      </p:cBhvr>
                                    </p:animEffect>
                                  </p:childTnLst>
                                </p:cTn>
                              </p:par>
                            </p:childTnLst>
                          </p:cTn>
                        </p:par>
                        <p:par>
                          <p:cTn id="268" fill="hold">
                            <p:stCondLst>
                              <p:cond delay="37000"/>
                            </p:stCondLst>
                            <p:childTnLst>
                              <p:par>
                                <p:cTn id="269" presetID="53" presetClass="entr" presetSubtype="0" fill="hold" grpId="0" nodeType="afterEffect">
                                  <p:stCondLst>
                                    <p:cond delay="0"/>
                                  </p:stCondLst>
                                  <p:childTnLst>
                                    <p:set>
                                      <p:cBhvr>
                                        <p:cTn id="270" dur="1" fill="hold">
                                          <p:stCondLst>
                                            <p:cond delay="0"/>
                                          </p:stCondLst>
                                        </p:cTn>
                                        <p:tgtEl>
                                          <p:spTgt spid="45"/>
                                        </p:tgtEl>
                                        <p:attrNameLst>
                                          <p:attrName>style.visibility</p:attrName>
                                        </p:attrNameLst>
                                      </p:cBhvr>
                                      <p:to>
                                        <p:strVal val="visible"/>
                                      </p:to>
                                    </p:set>
                                    <p:anim calcmode="lin" valueType="num">
                                      <p:cBhvr>
                                        <p:cTn id="271" dur="2000" fill="hold"/>
                                        <p:tgtEl>
                                          <p:spTgt spid="45"/>
                                        </p:tgtEl>
                                        <p:attrNameLst>
                                          <p:attrName>ppt_w</p:attrName>
                                        </p:attrNameLst>
                                      </p:cBhvr>
                                      <p:tavLst>
                                        <p:tav tm="0">
                                          <p:val>
                                            <p:fltVal val="0"/>
                                          </p:val>
                                        </p:tav>
                                        <p:tav tm="100000">
                                          <p:val>
                                            <p:strVal val="#ppt_w"/>
                                          </p:val>
                                        </p:tav>
                                      </p:tavLst>
                                    </p:anim>
                                    <p:anim calcmode="lin" valueType="num">
                                      <p:cBhvr>
                                        <p:cTn id="272" dur="2000" fill="hold"/>
                                        <p:tgtEl>
                                          <p:spTgt spid="45"/>
                                        </p:tgtEl>
                                        <p:attrNameLst>
                                          <p:attrName>ppt_h</p:attrName>
                                        </p:attrNameLst>
                                      </p:cBhvr>
                                      <p:tavLst>
                                        <p:tav tm="0">
                                          <p:val>
                                            <p:fltVal val="0"/>
                                          </p:val>
                                        </p:tav>
                                        <p:tav tm="100000">
                                          <p:val>
                                            <p:strVal val="#ppt_h"/>
                                          </p:val>
                                        </p:tav>
                                      </p:tavLst>
                                    </p:anim>
                                    <p:animEffect transition="in" filter="fade">
                                      <p:cBhvr>
                                        <p:cTn id="273" dur="2000"/>
                                        <p:tgtEl>
                                          <p:spTgt spid="45"/>
                                        </p:tgtEl>
                                      </p:cBhvr>
                                    </p:animEffect>
                                  </p:childTnLst>
                                </p:cTn>
                              </p:par>
                              <p:par>
                                <p:cTn id="274" presetID="53" presetClass="entr" presetSubtype="0" fill="hold" grpId="0" nodeType="withEffect">
                                  <p:stCondLst>
                                    <p:cond delay="0"/>
                                  </p:stCondLst>
                                  <p:childTnLst>
                                    <p:set>
                                      <p:cBhvr>
                                        <p:cTn id="275" dur="1" fill="hold">
                                          <p:stCondLst>
                                            <p:cond delay="0"/>
                                          </p:stCondLst>
                                        </p:cTn>
                                        <p:tgtEl>
                                          <p:spTgt spid="51"/>
                                        </p:tgtEl>
                                        <p:attrNameLst>
                                          <p:attrName>style.visibility</p:attrName>
                                        </p:attrNameLst>
                                      </p:cBhvr>
                                      <p:to>
                                        <p:strVal val="visible"/>
                                      </p:to>
                                    </p:set>
                                    <p:anim calcmode="lin" valueType="num">
                                      <p:cBhvr>
                                        <p:cTn id="276" dur="2000" fill="hold"/>
                                        <p:tgtEl>
                                          <p:spTgt spid="51"/>
                                        </p:tgtEl>
                                        <p:attrNameLst>
                                          <p:attrName>ppt_w</p:attrName>
                                        </p:attrNameLst>
                                      </p:cBhvr>
                                      <p:tavLst>
                                        <p:tav tm="0">
                                          <p:val>
                                            <p:fltVal val="0"/>
                                          </p:val>
                                        </p:tav>
                                        <p:tav tm="100000">
                                          <p:val>
                                            <p:strVal val="#ppt_w"/>
                                          </p:val>
                                        </p:tav>
                                      </p:tavLst>
                                    </p:anim>
                                    <p:anim calcmode="lin" valueType="num">
                                      <p:cBhvr>
                                        <p:cTn id="277" dur="2000" fill="hold"/>
                                        <p:tgtEl>
                                          <p:spTgt spid="51"/>
                                        </p:tgtEl>
                                        <p:attrNameLst>
                                          <p:attrName>ppt_h</p:attrName>
                                        </p:attrNameLst>
                                      </p:cBhvr>
                                      <p:tavLst>
                                        <p:tav tm="0">
                                          <p:val>
                                            <p:fltVal val="0"/>
                                          </p:val>
                                        </p:tav>
                                        <p:tav tm="100000">
                                          <p:val>
                                            <p:strVal val="#ppt_h"/>
                                          </p:val>
                                        </p:tav>
                                      </p:tavLst>
                                    </p:anim>
                                    <p:animEffect transition="in" filter="fade">
                                      <p:cBhvr>
                                        <p:cTn id="278" dur="2000"/>
                                        <p:tgtEl>
                                          <p:spTgt spid="51"/>
                                        </p:tgtEl>
                                      </p:cBhvr>
                                    </p:animEffect>
                                  </p:childTnLst>
                                </p:cTn>
                              </p:par>
                            </p:childTnLst>
                          </p:cTn>
                        </p:par>
                        <p:par>
                          <p:cTn id="279" fill="hold">
                            <p:stCondLst>
                              <p:cond delay="39000"/>
                            </p:stCondLst>
                            <p:childTnLst>
                              <p:par>
                                <p:cTn id="280" presetID="10" presetClass="exit" presetSubtype="0" fill="hold" grpId="1" nodeType="afterEffect">
                                  <p:stCondLst>
                                    <p:cond delay="0"/>
                                  </p:stCondLst>
                                  <p:childTnLst>
                                    <p:animEffect transition="out" filter="fade">
                                      <p:cBhvr>
                                        <p:cTn id="281" dur="1000"/>
                                        <p:tgtEl>
                                          <p:spTgt spid="51"/>
                                        </p:tgtEl>
                                      </p:cBhvr>
                                    </p:animEffect>
                                    <p:set>
                                      <p:cBhvr>
                                        <p:cTn id="282" dur="1" fill="hold">
                                          <p:stCondLst>
                                            <p:cond delay="999"/>
                                          </p:stCondLst>
                                        </p:cTn>
                                        <p:tgtEl>
                                          <p:spTgt spid="51"/>
                                        </p:tgtEl>
                                        <p:attrNameLst>
                                          <p:attrName>style.visibility</p:attrName>
                                        </p:attrNameLst>
                                      </p:cBhvr>
                                      <p:to>
                                        <p:strVal val="hidden"/>
                                      </p:to>
                                    </p:set>
                                  </p:childTnLst>
                                </p:cTn>
                              </p:par>
                            </p:childTnLst>
                          </p:cTn>
                        </p:par>
                        <p:par>
                          <p:cTn id="283" fill="hold">
                            <p:stCondLst>
                              <p:cond delay="40000"/>
                            </p:stCondLst>
                            <p:childTnLst>
                              <p:par>
                                <p:cTn id="284" presetID="53" presetClass="entr" presetSubtype="0" fill="hold" grpId="0" nodeType="afterEffect">
                                  <p:stCondLst>
                                    <p:cond delay="0"/>
                                  </p:stCondLst>
                                  <p:childTnLst>
                                    <p:set>
                                      <p:cBhvr>
                                        <p:cTn id="285" dur="1" fill="hold">
                                          <p:stCondLst>
                                            <p:cond delay="0"/>
                                          </p:stCondLst>
                                        </p:cTn>
                                        <p:tgtEl>
                                          <p:spTgt spid="50"/>
                                        </p:tgtEl>
                                        <p:attrNameLst>
                                          <p:attrName>style.visibility</p:attrName>
                                        </p:attrNameLst>
                                      </p:cBhvr>
                                      <p:to>
                                        <p:strVal val="visible"/>
                                      </p:to>
                                    </p:set>
                                    <p:anim calcmode="lin" valueType="num">
                                      <p:cBhvr>
                                        <p:cTn id="286" dur="2000" fill="hold"/>
                                        <p:tgtEl>
                                          <p:spTgt spid="50"/>
                                        </p:tgtEl>
                                        <p:attrNameLst>
                                          <p:attrName>ppt_w</p:attrName>
                                        </p:attrNameLst>
                                      </p:cBhvr>
                                      <p:tavLst>
                                        <p:tav tm="0">
                                          <p:val>
                                            <p:fltVal val="0"/>
                                          </p:val>
                                        </p:tav>
                                        <p:tav tm="100000">
                                          <p:val>
                                            <p:strVal val="#ppt_w"/>
                                          </p:val>
                                        </p:tav>
                                      </p:tavLst>
                                    </p:anim>
                                    <p:anim calcmode="lin" valueType="num">
                                      <p:cBhvr>
                                        <p:cTn id="287" dur="2000" fill="hold"/>
                                        <p:tgtEl>
                                          <p:spTgt spid="50"/>
                                        </p:tgtEl>
                                        <p:attrNameLst>
                                          <p:attrName>ppt_h</p:attrName>
                                        </p:attrNameLst>
                                      </p:cBhvr>
                                      <p:tavLst>
                                        <p:tav tm="0">
                                          <p:val>
                                            <p:fltVal val="0"/>
                                          </p:val>
                                        </p:tav>
                                        <p:tav tm="100000">
                                          <p:val>
                                            <p:strVal val="#ppt_h"/>
                                          </p:val>
                                        </p:tav>
                                      </p:tavLst>
                                    </p:anim>
                                    <p:animEffect transition="in" filter="fade">
                                      <p:cBhvr>
                                        <p:cTn id="288" dur="2000"/>
                                        <p:tgtEl>
                                          <p:spTgt spid="50"/>
                                        </p:tgtEl>
                                      </p:cBhvr>
                                    </p:animEffect>
                                  </p:childTnLst>
                                </p:cTn>
                              </p:par>
                              <p:par>
                                <p:cTn id="289" presetID="53" presetClass="entr" presetSubtype="0" fill="hold" nodeType="withEffect">
                                  <p:stCondLst>
                                    <p:cond delay="0"/>
                                  </p:stCondLst>
                                  <p:childTnLst>
                                    <p:set>
                                      <p:cBhvr>
                                        <p:cTn id="290" dur="1" fill="hold">
                                          <p:stCondLst>
                                            <p:cond delay="0"/>
                                          </p:stCondLst>
                                        </p:cTn>
                                        <p:tgtEl>
                                          <p:spTgt spid="49"/>
                                        </p:tgtEl>
                                        <p:attrNameLst>
                                          <p:attrName>style.visibility</p:attrName>
                                        </p:attrNameLst>
                                      </p:cBhvr>
                                      <p:to>
                                        <p:strVal val="visible"/>
                                      </p:to>
                                    </p:set>
                                    <p:anim calcmode="lin" valueType="num">
                                      <p:cBhvr>
                                        <p:cTn id="291" dur="2000" fill="hold"/>
                                        <p:tgtEl>
                                          <p:spTgt spid="49"/>
                                        </p:tgtEl>
                                        <p:attrNameLst>
                                          <p:attrName>ppt_w</p:attrName>
                                        </p:attrNameLst>
                                      </p:cBhvr>
                                      <p:tavLst>
                                        <p:tav tm="0">
                                          <p:val>
                                            <p:fltVal val="0"/>
                                          </p:val>
                                        </p:tav>
                                        <p:tav tm="100000">
                                          <p:val>
                                            <p:strVal val="#ppt_w"/>
                                          </p:val>
                                        </p:tav>
                                      </p:tavLst>
                                    </p:anim>
                                    <p:anim calcmode="lin" valueType="num">
                                      <p:cBhvr>
                                        <p:cTn id="292" dur="2000" fill="hold"/>
                                        <p:tgtEl>
                                          <p:spTgt spid="49"/>
                                        </p:tgtEl>
                                        <p:attrNameLst>
                                          <p:attrName>ppt_h</p:attrName>
                                        </p:attrNameLst>
                                      </p:cBhvr>
                                      <p:tavLst>
                                        <p:tav tm="0">
                                          <p:val>
                                            <p:fltVal val="0"/>
                                          </p:val>
                                        </p:tav>
                                        <p:tav tm="100000">
                                          <p:val>
                                            <p:strVal val="#ppt_h"/>
                                          </p:val>
                                        </p:tav>
                                      </p:tavLst>
                                    </p:anim>
                                    <p:animEffect transition="in" filter="fade">
                                      <p:cBhvr>
                                        <p:cTn id="293" dur="2000"/>
                                        <p:tgtEl>
                                          <p:spTgt spid="49"/>
                                        </p:tgtEl>
                                      </p:cBhvr>
                                    </p:animEffect>
                                  </p:childTnLst>
                                </p:cTn>
                              </p:par>
                              <p:par>
                                <p:cTn id="294" presetID="53" presetClass="entr" presetSubtype="0" fill="hold" nodeType="withEffect">
                                  <p:stCondLst>
                                    <p:cond delay="0"/>
                                  </p:stCondLst>
                                  <p:childTnLst>
                                    <p:set>
                                      <p:cBhvr>
                                        <p:cTn id="295" dur="1" fill="hold">
                                          <p:stCondLst>
                                            <p:cond delay="0"/>
                                          </p:stCondLst>
                                        </p:cTn>
                                        <p:tgtEl>
                                          <p:spTgt spid="48"/>
                                        </p:tgtEl>
                                        <p:attrNameLst>
                                          <p:attrName>style.visibility</p:attrName>
                                        </p:attrNameLst>
                                      </p:cBhvr>
                                      <p:to>
                                        <p:strVal val="visible"/>
                                      </p:to>
                                    </p:set>
                                    <p:anim calcmode="lin" valueType="num">
                                      <p:cBhvr>
                                        <p:cTn id="296" dur="2000" fill="hold"/>
                                        <p:tgtEl>
                                          <p:spTgt spid="48"/>
                                        </p:tgtEl>
                                        <p:attrNameLst>
                                          <p:attrName>ppt_w</p:attrName>
                                        </p:attrNameLst>
                                      </p:cBhvr>
                                      <p:tavLst>
                                        <p:tav tm="0">
                                          <p:val>
                                            <p:fltVal val="0"/>
                                          </p:val>
                                        </p:tav>
                                        <p:tav tm="100000">
                                          <p:val>
                                            <p:strVal val="#ppt_w"/>
                                          </p:val>
                                        </p:tav>
                                      </p:tavLst>
                                    </p:anim>
                                    <p:anim calcmode="lin" valueType="num">
                                      <p:cBhvr>
                                        <p:cTn id="297" dur="2000" fill="hold"/>
                                        <p:tgtEl>
                                          <p:spTgt spid="48"/>
                                        </p:tgtEl>
                                        <p:attrNameLst>
                                          <p:attrName>ppt_h</p:attrName>
                                        </p:attrNameLst>
                                      </p:cBhvr>
                                      <p:tavLst>
                                        <p:tav tm="0">
                                          <p:val>
                                            <p:fltVal val="0"/>
                                          </p:val>
                                        </p:tav>
                                        <p:tav tm="100000">
                                          <p:val>
                                            <p:strVal val="#ppt_h"/>
                                          </p:val>
                                        </p:tav>
                                      </p:tavLst>
                                    </p:anim>
                                    <p:animEffect transition="in" filter="fade">
                                      <p:cBhvr>
                                        <p:cTn id="298" dur="2000"/>
                                        <p:tgtEl>
                                          <p:spTgt spid="48"/>
                                        </p:tgtEl>
                                      </p:cBhvr>
                                    </p:animEffect>
                                  </p:childTnLst>
                                </p:cTn>
                              </p:par>
                            </p:childTnLst>
                          </p:cTn>
                        </p:par>
                        <p:par>
                          <p:cTn id="299" fill="hold">
                            <p:stCondLst>
                              <p:cond delay="42000"/>
                            </p:stCondLst>
                            <p:childTnLst>
                              <p:par>
                                <p:cTn id="300" presetID="9" presetClass="exit" presetSubtype="0" fill="hold" nodeType="afterEffect">
                                  <p:stCondLst>
                                    <p:cond delay="0"/>
                                  </p:stCondLst>
                                  <p:childTnLst>
                                    <p:animEffect transition="out" filter="dissolve">
                                      <p:cBhvr>
                                        <p:cTn id="301" dur="1000"/>
                                        <p:tgtEl>
                                          <p:spTgt spid="48"/>
                                        </p:tgtEl>
                                      </p:cBhvr>
                                    </p:animEffect>
                                    <p:set>
                                      <p:cBhvr>
                                        <p:cTn id="302" dur="1" fill="hold">
                                          <p:stCondLst>
                                            <p:cond delay="999"/>
                                          </p:stCondLst>
                                        </p:cTn>
                                        <p:tgtEl>
                                          <p:spTgt spid="48"/>
                                        </p:tgtEl>
                                        <p:attrNameLst>
                                          <p:attrName>style.visibility</p:attrName>
                                        </p:attrNameLst>
                                      </p:cBhvr>
                                      <p:to>
                                        <p:strVal val="hidden"/>
                                      </p:to>
                                    </p:set>
                                  </p:childTnLst>
                                </p:cTn>
                              </p:par>
                              <p:par>
                                <p:cTn id="303" presetID="10" presetClass="exit" presetSubtype="0" fill="hold" grpId="1" nodeType="withEffect">
                                  <p:stCondLst>
                                    <p:cond delay="0"/>
                                  </p:stCondLst>
                                  <p:childTnLst>
                                    <p:animEffect transition="out" filter="fade">
                                      <p:cBhvr>
                                        <p:cTn id="304" dur="2000"/>
                                        <p:tgtEl>
                                          <p:spTgt spid="50"/>
                                        </p:tgtEl>
                                      </p:cBhvr>
                                    </p:animEffect>
                                    <p:set>
                                      <p:cBhvr>
                                        <p:cTn id="305" dur="1" fill="hold">
                                          <p:stCondLst>
                                            <p:cond delay="1999"/>
                                          </p:stCondLst>
                                        </p:cTn>
                                        <p:tgtEl>
                                          <p:spTgt spid="50"/>
                                        </p:tgtEl>
                                        <p:attrNameLst>
                                          <p:attrName>style.visibility</p:attrName>
                                        </p:attrNameLst>
                                      </p:cBhvr>
                                      <p:to>
                                        <p:strVal val="hidden"/>
                                      </p:to>
                                    </p:set>
                                  </p:childTnLst>
                                </p:cTn>
                              </p:par>
                              <p:par>
                                <p:cTn id="306" presetID="10" presetClass="exit" presetSubtype="0" fill="hold" grpId="0" nodeType="withEffect">
                                  <p:stCondLst>
                                    <p:cond delay="0"/>
                                  </p:stCondLst>
                                  <p:childTnLst>
                                    <p:animEffect transition="out" filter="fade">
                                      <p:cBhvr>
                                        <p:cTn id="307" dur="2000"/>
                                        <p:tgtEl>
                                          <p:spTgt spid="49"/>
                                        </p:tgtEl>
                                      </p:cBhvr>
                                    </p:animEffect>
                                    <p:set>
                                      <p:cBhvr>
                                        <p:cTn id="308" dur="1" fill="hold">
                                          <p:stCondLst>
                                            <p:cond delay="1999"/>
                                          </p:stCondLst>
                                        </p:cTn>
                                        <p:tgtEl>
                                          <p:spTgt spid="49"/>
                                        </p:tgtEl>
                                        <p:attrNameLst>
                                          <p:attrName>style.visibility</p:attrName>
                                        </p:attrNameLst>
                                      </p:cBhvr>
                                      <p:to>
                                        <p:strVal val="hidden"/>
                                      </p:to>
                                    </p:set>
                                  </p:childTnLst>
                                </p:cTn>
                              </p:par>
                              <p:par>
                                <p:cTn id="309" presetID="10" presetClass="exit" presetSubtype="0" fill="hold" nodeType="withEffect">
                                  <p:stCondLst>
                                    <p:cond delay="0"/>
                                  </p:stCondLst>
                                  <p:childTnLst>
                                    <p:animEffect transition="out" filter="fade">
                                      <p:cBhvr>
                                        <p:cTn id="310" dur="2000"/>
                                        <p:tgtEl>
                                          <p:spTgt spid="45"/>
                                        </p:tgtEl>
                                      </p:cBhvr>
                                    </p:animEffect>
                                    <p:set>
                                      <p:cBhvr>
                                        <p:cTn id="311" dur="1" fill="hold">
                                          <p:stCondLst>
                                            <p:cond delay="19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9458" grpId="0" animBg="1"/>
      <p:bldP spid="19459" grpId="0" animBg="1"/>
      <p:bldP spid="19460" grpId="0" animBg="1"/>
      <p:bldP spid="19461" grpId="0" animBg="1"/>
      <p:bldP spid="19462" grpId="0" animBg="1"/>
      <p:bldP spid="19463" grpId="0" animBg="1"/>
      <p:bldP spid="19464" grpId="0" animBg="1"/>
      <p:bldP spid="19465" grpId="0" animBg="1"/>
      <p:bldP spid="19466" grpId="0" animBg="1"/>
      <p:bldP spid="19467" grpId="0" animBg="1"/>
      <p:bldP spid="19468" grpId="0" animBg="1"/>
      <p:bldP spid="19469" grpId="0" animBg="1"/>
      <p:bldP spid="19470" grpId="0" animBg="1"/>
      <p:bldP spid="19471" grpId="0" animBg="1"/>
      <p:bldP spid="19472" grpId="0" animBg="1"/>
      <p:bldP spid="19473" grpId="0" animBg="1"/>
      <p:bldP spid="19474" grpId="0" animBg="1"/>
      <p:bldP spid="19474" grpId="1" animBg="1"/>
      <p:bldP spid="19475" grpId="0" animBg="1"/>
      <p:bldP spid="19475" grpId="1" animBg="1"/>
      <p:bldP spid="19476" grpId="0" animBg="1"/>
      <p:bldP spid="19476" grpId="1" animBg="1"/>
      <p:bldP spid="19477" grpId="0" animBg="1"/>
      <p:bldP spid="19477" grpId="1" animBg="1"/>
      <p:bldP spid="19478" grpId="0" animBg="1"/>
      <p:bldP spid="19478" grpId="1" animBg="1"/>
      <p:bldP spid="19479" grpId="0" animBg="1"/>
      <p:bldP spid="19479" grpId="1" animBg="1"/>
      <p:bldP spid="19480" grpId="0" animBg="1"/>
      <p:bldP spid="19480" grpId="1" animBg="1"/>
      <p:bldP spid="19481" grpId="0" animBg="1"/>
      <p:bldP spid="19481" grpId="1" animBg="1"/>
      <p:bldP spid="19482" grpId="0" animBg="1"/>
      <p:bldP spid="19484" grpId="0" animBg="1"/>
      <p:bldP spid="19485" grpId="0" animBg="1"/>
      <p:bldP spid="19501" grpId="0" animBg="1"/>
      <p:bldP spid="19502" grpId="0" animBg="1"/>
      <p:bldP spid="19503" grpId="0" animBg="1"/>
      <p:bldP spid="19503" grpId="1" animBg="1"/>
      <p:bldP spid="19506" grpId="0" animBg="1"/>
      <p:bldP spid="19507" grpId="0" animBg="1"/>
      <p:bldP spid="19508" grpId="0" animBg="1"/>
      <p:bldP spid="19508" grpId="1" animBg="1"/>
      <p:bldP spid="19509" grpId="0" animBg="1"/>
      <p:bldP spid="19509" grpId="1" animBg="1"/>
      <p:bldP spid="19511" grpId="0" animBg="1"/>
      <p:bldP spid="19512" grpId="0" animBg="1"/>
      <p:bldP spid="19513" grpId="0" animBg="1"/>
      <p:bldP spid="19513" grpId="1" animBg="1"/>
      <p:bldP spid="19514" grpId="0" animBg="1"/>
      <p:bldP spid="19514" grpId="1" animBg="1"/>
      <p:bldP spid="42" grpId="0" animBg="1"/>
      <p:bldP spid="43" grpId="0" animBg="1"/>
      <p:bldP spid="45" grpId="0" animBg="1"/>
      <p:bldP spid="47" grpId="0" animBg="1"/>
      <p:bldP spid="50" grpId="0" animBg="1"/>
      <p:bldP spid="50" grpId="1" animBg="1"/>
      <p:bldP spid="51" grpId="0" animBg="1"/>
      <p:bldP spid="5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Comic Sans MS" pitchFamily="66" charset="0"/>
              </a:rPr>
              <a:t>Competition</a:t>
            </a:r>
            <a:endParaRPr lang="en-US" dirty="0">
              <a:latin typeface="Comic Sans MS" pitchFamily="66" charset="0"/>
            </a:endParaRPr>
          </a:p>
        </p:txBody>
      </p:sp>
      <p:sp>
        <p:nvSpPr>
          <p:cNvPr id="5" name="Rectangle 4"/>
          <p:cNvSpPr/>
          <p:nvPr/>
        </p:nvSpPr>
        <p:spPr>
          <a:xfrm>
            <a:off x="457200" y="990600"/>
            <a:ext cx="8382000" cy="707886"/>
          </a:xfrm>
          <a:prstGeom prst="rect">
            <a:avLst/>
          </a:prstGeom>
        </p:spPr>
        <p:txBody>
          <a:bodyPr wrap="square">
            <a:spAutoFit/>
          </a:bodyPr>
          <a:lstStyle/>
          <a:p>
            <a:r>
              <a:rPr lang="en-US" sz="2000" dirty="0" smtClean="0">
                <a:latin typeface="Comic Sans MS" pitchFamily="66" charset="0"/>
              </a:rPr>
              <a:t>is an interaction, in which the fitness of one is lowered by the presence of another. </a:t>
            </a:r>
            <a:endParaRPr lang="en-US" sz="2000" dirty="0">
              <a:latin typeface="Comic Sans MS" pitchFamily="66" charset="0"/>
            </a:endParaRPr>
          </a:p>
        </p:txBody>
      </p:sp>
      <p:pic>
        <p:nvPicPr>
          <p:cNvPr id="22530" name="Picture 2" descr="File:Hirschkampf.jpg">
            <a:hlinkClick r:id="rId2"/>
          </p:cNvPr>
          <p:cNvPicPr>
            <a:picLocks noGrp="1" noChangeAspect="1" noChangeArrowheads="1"/>
          </p:cNvPicPr>
          <p:nvPr>
            <p:ph idx="1"/>
          </p:nvPr>
        </p:nvPicPr>
        <p:blipFill>
          <a:blip r:embed="rId3" cstate="print"/>
          <a:srcRect/>
          <a:stretch>
            <a:fillRect/>
          </a:stretch>
        </p:blipFill>
        <p:spPr bwMode="auto">
          <a:xfrm>
            <a:off x="1524000" y="1752600"/>
            <a:ext cx="6034088" cy="452556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Comic Sans MS" pitchFamily="66" charset="0"/>
              </a:rPr>
              <a:t>Commensalism</a:t>
            </a:r>
            <a:endParaRPr lang="en-US" dirty="0">
              <a:latin typeface="Comic Sans MS" pitchFamily="66" charset="0"/>
            </a:endParaRPr>
          </a:p>
        </p:txBody>
      </p:sp>
      <p:sp>
        <p:nvSpPr>
          <p:cNvPr id="5" name="Rectangle 4"/>
          <p:cNvSpPr/>
          <p:nvPr/>
        </p:nvSpPr>
        <p:spPr>
          <a:xfrm>
            <a:off x="533400" y="838200"/>
            <a:ext cx="8382000" cy="707886"/>
          </a:xfrm>
          <a:prstGeom prst="rect">
            <a:avLst/>
          </a:prstGeom>
        </p:spPr>
        <p:txBody>
          <a:bodyPr wrap="square">
            <a:spAutoFit/>
          </a:bodyPr>
          <a:lstStyle/>
          <a:p>
            <a:r>
              <a:rPr lang="en-US" sz="2000" dirty="0" smtClean="0">
                <a:latin typeface="Comic Sans MS" pitchFamily="66" charset="0"/>
              </a:rPr>
              <a:t>is a class of relationship where one organism benefits but the other is unaffected. </a:t>
            </a:r>
            <a:endParaRPr lang="en-US" sz="2000" dirty="0">
              <a:latin typeface="Comic Sans MS" pitchFamily="66" charset="0"/>
            </a:endParaRPr>
          </a:p>
        </p:txBody>
      </p:sp>
      <p:sp>
        <p:nvSpPr>
          <p:cNvPr id="7" name="Rectangle 6"/>
          <p:cNvSpPr/>
          <p:nvPr/>
        </p:nvSpPr>
        <p:spPr>
          <a:xfrm>
            <a:off x="228600" y="5257800"/>
            <a:ext cx="8610600" cy="1477328"/>
          </a:xfrm>
          <a:prstGeom prst="rect">
            <a:avLst/>
          </a:prstGeom>
        </p:spPr>
        <p:txBody>
          <a:bodyPr wrap="square">
            <a:spAutoFit/>
          </a:bodyPr>
          <a:lstStyle/>
          <a:p>
            <a:r>
              <a:rPr lang="en-US" b="1" dirty="0" smtClean="0">
                <a:latin typeface="Comic Sans MS" pitchFamily="66" charset="0"/>
              </a:rPr>
              <a:t>Remora sharks:  </a:t>
            </a:r>
            <a:r>
              <a:rPr lang="en-US" dirty="0" smtClean="0">
                <a:latin typeface="Comic Sans MS" pitchFamily="66" charset="0"/>
              </a:rPr>
              <a:t>Remora sharks are endowed with an adhesive disk on the dorsal surface of their heads.  They use this adhesive disk to “hitch a ride” on larger animals, usually whales, which tend to be sloppy eaters.  When food floats away from the whale’s mouth, the remora can unhitch itself and collect the scraps of food floating by.</a:t>
            </a:r>
            <a:endParaRPr lang="en-US" dirty="0">
              <a:latin typeface="Comic Sans MS" pitchFamily="66" charset="0"/>
            </a:endParaRPr>
          </a:p>
        </p:txBody>
      </p:sp>
      <p:pic>
        <p:nvPicPr>
          <p:cNvPr id="23556" name="Picture 4" descr="Remora (Remora remora)"/>
          <p:cNvPicPr>
            <a:picLocks noChangeAspect="1" noChangeArrowheads="1"/>
          </p:cNvPicPr>
          <p:nvPr/>
        </p:nvPicPr>
        <p:blipFill>
          <a:blip r:embed="rId2" cstate="print"/>
          <a:srcRect/>
          <a:stretch>
            <a:fillRect/>
          </a:stretch>
        </p:blipFill>
        <p:spPr bwMode="auto">
          <a:xfrm>
            <a:off x="4246801" y="4038600"/>
            <a:ext cx="4897199" cy="1314450"/>
          </a:xfrm>
          <a:prstGeom prst="rect">
            <a:avLst/>
          </a:prstGeom>
          <a:noFill/>
        </p:spPr>
      </p:pic>
      <p:pic>
        <p:nvPicPr>
          <p:cNvPr id="23554" name="Picture 2" descr="http://www.cbu.edu/~seisen/ExamplesOfCommensalism_files/image003.jpg"/>
          <p:cNvPicPr>
            <a:picLocks noChangeAspect="1" noChangeArrowheads="1"/>
          </p:cNvPicPr>
          <p:nvPr/>
        </p:nvPicPr>
        <p:blipFill>
          <a:blip r:embed="rId3" cstate="print"/>
          <a:srcRect/>
          <a:stretch>
            <a:fillRect/>
          </a:stretch>
        </p:blipFill>
        <p:spPr bwMode="auto">
          <a:xfrm>
            <a:off x="609600" y="1600200"/>
            <a:ext cx="3657600" cy="26960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Comic Sans MS" pitchFamily="66" charset="0"/>
              </a:rPr>
              <a:t>Mutualism</a:t>
            </a:r>
            <a:endParaRPr lang="en-US" dirty="0">
              <a:latin typeface="Comic Sans MS" pitchFamily="66" charset="0"/>
            </a:endParaRPr>
          </a:p>
        </p:txBody>
      </p:sp>
      <p:pic>
        <p:nvPicPr>
          <p:cNvPr id="1026" name="Picture 2" descr="http://upload.wikimedia.org/wikipedia/commons/7/70/Common_clownfish_curves_dnsmpl.jpg"/>
          <p:cNvPicPr>
            <a:picLocks noGrp="1" noChangeAspect="1" noChangeArrowheads="1"/>
          </p:cNvPicPr>
          <p:nvPr>
            <p:ph idx="1"/>
          </p:nvPr>
        </p:nvPicPr>
        <p:blipFill>
          <a:blip r:embed="rId2" cstate="print"/>
          <a:srcRect/>
          <a:stretch>
            <a:fillRect/>
          </a:stretch>
        </p:blipFill>
        <p:spPr bwMode="auto">
          <a:xfrm>
            <a:off x="1066800" y="1752600"/>
            <a:ext cx="3149600" cy="2362200"/>
          </a:xfrm>
          <a:prstGeom prst="rect">
            <a:avLst/>
          </a:prstGeom>
          <a:noFill/>
        </p:spPr>
      </p:pic>
      <p:sp>
        <p:nvSpPr>
          <p:cNvPr id="5" name="Rectangle 4"/>
          <p:cNvSpPr/>
          <p:nvPr/>
        </p:nvSpPr>
        <p:spPr>
          <a:xfrm>
            <a:off x="457200" y="914400"/>
            <a:ext cx="8382000" cy="707886"/>
          </a:xfrm>
          <a:prstGeom prst="rect">
            <a:avLst/>
          </a:prstGeom>
        </p:spPr>
        <p:txBody>
          <a:bodyPr wrap="square">
            <a:spAutoFit/>
          </a:bodyPr>
          <a:lstStyle/>
          <a:p>
            <a:r>
              <a:rPr lang="en-US" sz="2000" dirty="0" smtClean="0">
                <a:latin typeface="Comic Sans MS" pitchFamily="66" charset="0"/>
              </a:rPr>
              <a:t>is an interaction between two organisms, where each individual derives a fitness benefit. </a:t>
            </a:r>
            <a:endParaRPr lang="en-US" sz="2000" dirty="0">
              <a:latin typeface="Comic Sans MS" pitchFamily="66" charset="0"/>
            </a:endParaRPr>
          </a:p>
        </p:txBody>
      </p:sp>
      <p:pic>
        <p:nvPicPr>
          <p:cNvPr id="3074" name="Picture 2" descr="Open Wide"/>
          <p:cNvPicPr>
            <a:picLocks noChangeAspect="1" noChangeArrowheads="1"/>
          </p:cNvPicPr>
          <p:nvPr/>
        </p:nvPicPr>
        <p:blipFill>
          <a:blip r:embed="rId3" cstate="print"/>
          <a:srcRect/>
          <a:stretch>
            <a:fillRect/>
          </a:stretch>
        </p:blipFill>
        <p:spPr bwMode="auto">
          <a:xfrm>
            <a:off x="4495800" y="4267200"/>
            <a:ext cx="3372299" cy="2362200"/>
          </a:xfrm>
          <a:prstGeom prst="rect">
            <a:avLst/>
          </a:prstGeom>
          <a:noFill/>
        </p:spPr>
      </p:pic>
      <p:pic>
        <p:nvPicPr>
          <p:cNvPr id="3076" name="Picture 4" descr="http://www.wolaver.org/animals/crocodile-plover.jpg"/>
          <p:cNvPicPr>
            <a:picLocks noChangeAspect="1" noChangeArrowheads="1"/>
          </p:cNvPicPr>
          <p:nvPr/>
        </p:nvPicPr>
        <p:blipFill>
          <a:blip r:embed="rId4" cstate="print"/>
          <a:srcRect/>
          <a:stretch>
            <a:fillRect/>
          </a:stretch>
        </p:blipFill>
        <p:spPr bwMode="auto">
          <a:xfrm>
            <a:off x="1066800" y="4267200"/>
            <a:ext cx="3167009" cy="2362200"/>
          </a:xfrm>
          <a:prstGeom prst="rect">
            <a:avLst/>
          </a:prstGeom>
          <a:noFill/>
        </p:spPr>
      </p:pic>
      <p:pic>
        <p:nvPicPr>
          <p:cNvPr id="3078" name="Picture 6" descr="Best Buddies"/>
          <p:cNvPicPr>
            <a:picLocks noChangeAspect="1" noChangeArrowheads="1"/>
          </p:cNvPicPr>
          <p:nvPr/>
        </p:nvPicPr>
        <p:blipFill>
          <a:blip r:embed="rId5" cstate="print"/>
          <a:srcRect/>
          <a:stretch>
            <a:fillRect/>
          </a:stretch>
        </p:blipFill>
        <p:spPr bwMode="auto">
          <a:xfrm>
            <a:off x="4495800" y="1775783"/>
            <a:ext cx="3352800" cy="234854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685800"/>
            <a:ext cx="4267200" cy="5638800"/>
          </a:xfrm>
        </p:spPr>
        <p:txBody>
          <a:bodyPr>
            <a:normAutofit lnSpcReduction="10000"/>
          </a:bodyPr>
          <a:lstStyle/>
          <a:p>
            <a:pPr>
              <a:buNone/>
            </a:pPr>
            <a:r>
              <a:rPr lang="en-US" sz="3000" dirty="0" smtClean="0">
                <a:latin typeface="Comic Sans MS" pitchFamily="66" charset="0"/>
              </a:rPr>
              <a:t>Cons:   </a:t>
            </a:r>
            <a:r>
              <a:rPr lang="en-US" sz="2200" dirty="0" smtClean="0">
                <a:latin typeface="Comic Sans MS" pitchFamily="66" charset="0"/>
              </a:rPr>
              <a:t>Difficult to</a:t>
            </a:r>
            <a:endParaRPr lang="en-US" sz="3000" dirty="0" smtClean="0">
              <a:latin typeface="Comic Sans MS" pitchFamily="66" charset="0"/>
            </a:endParaRPr>
          </a:p>
          <a:p>
            <a:pPr>
              <a:buNone/>
            </a:pPr>
            <a:endParaRPr lang="en-US" sz="2000" dirty="0" smtClean="0">
              <a:latin typeface="Comic Sans MS" pitchFamily="66" charset="0"/>
            </a:endParaRPr>
          </a:p>
          <a:p>
            <a:r>
              <a:rPr lang="en-US" sz="2000" dirty="0" smtClean="0">
                <a:latin typeface="Comic Sans MS" pitchFamily="66" charset="0"/>
              </a:rPr>
              <a:t>explain value of unfocused program</a:t>
            </a:r>
          </a:p>
          <a:p>
            <a:endParaRPr lang="en-US" sz="2000" dirty="0" smtClean="0">
              <a:latin typeface="Comic Sans MS" pitchFamily="66" charset="0"/>
            </a:endParaRPr>
          </a:p>
          <a:p>
            <a:r>
              <a:rPr lang="en-US" sz="2000" dirty="0" smtClean="0">
                <a:latin typeface="Comic Sans MS" pitchFamily="66" charset="0"/>
              </a:rPr>
              <a:t>support </a:t>
            </a:r>
            <a:r>
              <a:rPr lang="en-US" sz="2000" dirty="0">
                <a:latin typeface="Comic Sans MS" pitchFamily="66" charset="0"/>
              </a:rPr>
              <a:t>l</a:t>
            </a:r>
            <a:r>
              <a:rPr lang="en-US" sz="2000" dirty="0" smtClean="0">
                <a:latin typeface="Comic Sans MS" pitchFamily="66" charset="0"/>
              </a:rPr>
              <a:t>ong term goals</a:t>
            </a:r>
            <a:endParaRPr lang="en-US" sz="2000" dirty="0">
              <a:latin typeface="Comic Sans MS" pitchFamily="66" charset="0"/>
            </a:endParaRPr>
          </a:p>
          <a:p>
            <a:endParaRPr lang="en-US" sz="2000" dirty="0" smtClean="0">
              <a:latin typeface="Comic Sans MS" pitchFamily="66" charset="0"/>
            </a:endParaRPr>
          </a:p>
          <a:p>
            <a:r>
              <a:rPr lang="en-US" sz="2000" dirty="0" smtClean="0">
                <a:latin typeface="Comic Sans MS" pitchFamily="66" charset="0"/>
              </a:rPr>
              <a:t>review/manage small scale/budget user facility with very diverse program</a:t>
            </a:r>
          </a:p>
          <a:p>
            <a:endParaRPr lang="en-US" sz="2000" dirty="0" smtClean="0"/>
          </a:p>
          <a:p>
            <a:r>
              <a:rPr lang="en-US" sz="2000" dirty="0" smtClean="0">
                <a:latin typeface="Comic Sans MS" pitchFamily="66" charset="0"/>
              </a:rPr>
              <a:t>manage in the National laboratory ever changing environment/ protection/ documentation: (ATF has more complex laser interlock system then the rest of BNL).</a:t>
            </a:r>
          </a:p>
          <a:p>
            <a:endParaRPr lang="en-US" sz="2000" dirty="0"/>
          </a:p>
        </p:txBody>
      </p:sp>
      <p:sp>
        <p:nvSpPr>
          <p:cNvPr id="4" name="Content Placeholder 3"/>
          <p:cNvSpPr>
            <a:spLocks noGrp="1"/>
          </p:cNvSpPr>
          <p:nvPr>
            <p:ph sz="half" idx="2"/>
          </p:nvPr>
        </p:nvSpPr>
        <p:spPr>
          <a:xfrm>
            <a:off x="4343400" y="685800"/>
            <a:ext cx="4572000" cy="6019800"/>
          </a:xfrm>
        </p:spPr>
        <p:txBody>
          <a:bodyPr>
            <a:normAutofit lnSpcReduction="10000"/>
          </a:bodyPr>
          <a:lstStyle/>
          <a:p>
            <a:pPr>
              <a:buNone/>
            </a:pPr>
            <a:r>
              <a:rPr lang="en-US" sz="3000" dirty="0" smtClean="0">
                <a:latin typeface="Comic Sans MS" pitchFamily="66" charset="0"/>
              </a:rPr>
              <a:t>Pros: </a:t>
            </a:r>
            <a:r>
              <a:rPr lang="en-US" sz="2200" dirty="0" smtClean="0">
                <a:latin typeface="Comic Sans MS" pitchFamily="66" charset="0"/>
              </a:rPr>
              <a:t>Diversity helps to</a:t>
            </a:r>
            <a:endParaRPr lang="en-US" sz="3000" dirty="0" smtClean="0">
              <a:latin typeface="Comic Sans MS" pitchFamily="66" charset="0"/>
            </a:endParaRPr>
          </a:p>
          <a:p>
            <a:pPr>
              <a:buNone/>
            </a:pPr>
            <a:endParaRPr lang="en-US" sz="2000" dirty="0" smtClean="0">
              <a:latin typeface="Comic Sans MS" pitchFamily="66" charset="0"/>
            </a:endParaRPr>
          </a:p>
          <a:p>
            <a:r>
              <a:rPr lang="en-US" sz="2000" dirty="0">
                <a:latin typeface="Comic Sans MS" pitchFamily="66" charset="0"/>
              </a:rPr>
              <a:t>e</a:t>
            </a:r>
            <a:r>
              <a:rPr lang="en-US" sz="2000" dirty="0" smtClean="0">
                <a:latin typeface="Comic Sans MS" pitchFamily="66" charset="0"/>
              </a:rPr>
              <a:t>xperimental -- to deliver results/ publications/ PhDs on a regular basis.</a:t>
            </a:r>
          </a:p>
          <a:p>
            <a:endParaRPr lang="en-US" sz="2000" dirty="0" smtClean="0">
              <a:latin typeface="Comic Sans MS" pitchFamily="66" charset="0"/>
            </a:endParaRPr>
          </a:p>
          <a:p>
            <a:r>
              <a:rPr lang="en-US" sz="2000" dirty="0" smtClean="0">
                <a:latin typeface="Comic Sans MS" pitchFamily="66" charset="0"/>
              </a:rPr>
              <a:t>disciplinary, agencies and geographical -- with motivation and to survive difficult times</a:t>
            </a:r>
          </a:p>
          <a:p>
            <a:endParaRPr lang="en-US" sz="2000" dirty="0">
              <a:latin typeface="Comic Sans MS" pitchFamily="66" charset="0"/>
            </a:endParaRPr>
          </a:p>
          <a:p>
            <a:r>
              <a:rPr lang="en-US" sz="2000" dirty="0" smtClean="0">
                <a:latin typeface="Comic Sans MS" pitchFamily="66" charset="0"/>
              </a:rPr>
              <a:t>Flexibility of the program and portfolio of expertise.</a:t>
            </a:r>
          </a:p>
          <a:p>
            <a:pPr>
              <a:buNone/>
            </a:pPr>
            <a:endParaRPr lang="en-US" sz="2000" dirty="0" smtClean="0">
              <a:latin typeface="Comic Sans MS" pitchFamily="66" charset="0"/>
            </a:endParaRPr>
          </a:p>
          <a:p>
            <a:r>
              <a:rPr lang="en-US" sz="2000" b="1" i="1" dirty="0" smtClean="0">
                <a:latin typeface="Comic Sans MS" pitchFamily="66" charset="0"/>
              </a:rPr>
              <a:t>Well being of the user facility depends on the user community. Natural mutual support is exiting to see and easy to support.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5|0.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474</Words>
  <Application>Microsoft Office PowerPoint</Application>
  <PresentationFormat>On-screen Show (4:3)</PresentationFormat>
  <Paragraphs>93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Long Range (Advanced) Accelerator R&amp;D User Facility </vt:lpstr>
      <vt:lpstr>User facility or Lab project</vt:lpstr>
      <vt:lpstr>Inverse Free Electron Laser</vt:lpstr>
      <vt:lpstr>Slide 4</vt:lpstr>
      <vt:lpstr>Competition</vt:lpstr>
      <vt:lpstr>Commensalism</vt:lpstr>
      <vt:lpstr>Mutualism</vt:lpstr>
      <vt:lpstr>Slide 8</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Accelerator R&amp;D User Facility </dc:title>
  <dc:creator>Vitaly Yakimenko</dc:creator>
  <cp:lastModifiedBy>Vitaly Yakimenko</cp:lastModifiedBy>
  <cp:revision>11</cp:revision>
  <dcterms:created xsi:type="dcterms:W3CDTF">2010-03-15T16:25:10Z</dcterms:created>
  <dcterms:modified xsi:type="dcterms:W3CDTF">2010-03-18T16:43:44Z</dcterms:modified>
</cp:coreProperties>
</file>